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30279975" cy="42808525"/>
  <p:notesSz cx="6865938" cy="99980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12">
          <p15:clr>
            <a:srgbClr val="A4A3A4"/>
          </p15:clr>
        </p15:guide>
        <p15:guide id="2" orient="horz" pos="25832">
          <p15:clr>
            <a:srgbClr val="A4A3A4"/>
          </p15:clr>
        </p15:guide>
        <p15:guide id="3" orient="horz" pos="1133">
          <p15:clr>
            <a:srgbClr val="A4A3A4"/>
          </p15:clr>
        </p15:guide>
        <p15:guide id="4" orient="horz" pos="23230">
          <p15:clr>
            <a:srgbClr val="A4A3A4"/>
          </p15:clr>
        </p15:guide>
        <p15:guide id="5" pos="7054">
          <p15:clr>
            <a:srgbClr val="A4A3A4"/>
          </p15:clr>
        </p15:guide>
        <p15:guide id="6" pos="17941">
          <p15:clr>
            <a:srgbClr val="A4A3A4"/>
          </p15:clr>
        </p15:guide>
        <p15:guide id="7" pos="1270">
          <p15:clr>
            <a:srgbClr val="A4A3A4"/>
          </p15:clr>
        </p15:guide>
        <p15:guide id="8" pos="6374">
          <p15:clr>
            <a:srgbClr val="A4A3A4"/>
          </p15:clr>
        </p15:guide>
        <p15:guide id="9" pos="12157">
          <p15:clr>
            <a:srgbClr val="A4A3A4"/>
          </p15:clr>
        </p15:guide>
        <p15:guide id="10" pos="12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722"/>
    <a:srgbClr val="B0C8FE"/>
    <a:srgbClr val="56F45E"/>
    <a:srgbClr val="FD4E41"/>
    <a:srgbClr val="FD2F1F"/>
    <a:srgbClr val="FEA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714" autoAdjust="0"/>
  </p:normalViewPr>
  <p:slideViewPr>
    <p:cSldViewPr snapToGrid="0" snapToObjects="1">
      <p:cViewPr varScale="1">
        <p:scale>
          <a:sx n="21" d="100"/>
          <a:sy n="21" d="100"/>
        </p:scale>
        <p:origin x="3018" y="54"/>
      </p:cViewPr>
      <p:guideLst>
        <p:guide orient="horz" pos="4412"/>
        <p:guide orient="horz" pos="25832"/>
        <p:guide orient="horz" pos="1133"/>
        <p:guide orient="horz" pos="23230"/>
        <p:guide pos="7054"/>
        <p:guide pos="17941"/>
        <p:guide pos="1270"/>
        <p:guide pos="6374"/>
        <p:guide pos="12157"/>
        <p:guide pos="12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714" y="84"/>
      </p:cViewPr>
      <p:guideLst>
        <p:guide orient="horz" pos="3150"/>
        <p:guide pos="2163"/>
      </p:guideLst>
    </p:cSldViewPr>
  </p:notes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347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347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fld id="{FC080892-3915-489E-9C98-25F6AA3C89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347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5025" y="747713"/>
            <a:ext cx="2654300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274" y="4748806"/>
            <a:ext cx="5493392" cy="450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347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fld id="{FAF5F9C8-AFD1-433B-B457-5B6A3F8766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B2B0B-C4E6-4028-9C88-42C741D2C340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514476" y="7315200"/>
            <a:ext cx="21202650" cy="3092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EC79-9335-42CF-B529-7072CD4FC823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FCB9-07BC-42CD-ABD5-55D15F293A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67CA-39F9-4FB2-AD14-7E3C859DF79E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4BC92-4ADA-40C6-8E53-B2FE71A704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5249-8B44-4FFA-BC20-E297945B4F79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1C23D-1ADF-469F-8266-EDD02E5709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EB9B7-90CB-4723-BD0B-7D34C86EFB64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9B05B-9AAD-4633-A659-487E346CB3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A97FD-79B2-45EA-8D43-DE714A2D3282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20FA2-F0FF-4EDB-9D09-28AE61395B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573E-1C10-4E26-A467-D9FF32BE576E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585F6-FA61-4576-8A63-CE0D3505B9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41AA-7849-4A0D-867A-B85E27F27B46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0C6F-163C-4C75-A4A0-5232396033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EE5A-E746-45D2-949A-84A5EBDD2D4C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297F1-FC78-4204-8A85-66668C7537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B074A-7946-4C38-A4D3-22AB9E4DA9AB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50F75-FC2C-4064-AB23-FEA252DEAF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5887-1B17-4474-BEF1-5245BEAE8975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A34A3-6809-49EF-B11C-003D5CCF6B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F3F3-A9FE-458F-83B1-1CA8FCE0C00A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A0E7F-EC59-4E2F-A38F-0F2208869B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3" descr="linie A0 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588"/>
            <a:ext cx="720725" cy="428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3500" y="816759"/>
            <a:ext cx="8596227" cy="5400000"/>
          </a:xfrm>
          <a:prstGeom prst="rect">
            <a:avLst/>
          </a:prstGeom>
        </p:spPr>
      </p:pic>
      <p:sp>
        <p:nvSpPr>
          <p:cNvPr id="13" name="Textfeld 7"/>
          <p:cNvSpPr txBox="1"/>
          <p:nvPr userDrawn="1"/>
        </p:nvSpPr>
        <p:spPr>
          <a:xfrm>
            <a:off x="1335405" y="524371"/>
            <a:ext cx="1745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Calibri" panose="020F0502020204030204" pitchFamily="34" charset="0"/>
              </a:rPr>
              <a:t>Young Scientists Meeting – Conference 2024,Dresden-Pillnitz, Germany, November 13–15</a:t>
            </a:r>
            <a:endParaRPr lang="de-DE" sz="3200" dirty="0">
              <a:latin typeface="Calibri" panose="020F0502020204030204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555" y="38653920"/>
            <a:ext cx="2622222" cy="360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5275" indent="-15652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3338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308850" indent="-1042988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394825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520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092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7664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236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367CAC-BD78-4F0C-8022-AC5C7EA479C3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C7E2C3-9E6D-48FC-941B-874FDF6727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feld 58"/>
          <p:cNvSpPr txBox="1"/>
          <p:nvPr/>
        </p:nvSpPr>
        <p:spPr>
          <a:xfrm>
            <a:off x="1889702" y="2417572"/>
            <a:ext cx="16325816" cy="509370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6600" b="1" dirty="0" smtClean="0">
                <a:latin typeface="Calibri" panose="020F0502020204030204" pitchFamily="34" charset="0"/>
              </a:rPr>
              <a:t>This </a:t>
            </a:r>
            <a:r>
              <a:rPr lang="de-DE" sz="6600" b="1" dirty="0" err="1" smtClean="0">
                <a:latin typeface="Calibri" panose="020F0502020204030204" pitchFamily="34" charset="0"/>
              </a:rPr>
              <a:t>is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the</a:t>
            </a:r>
            <a:r>
              <a:rPr lang="de-DE" sz="6600" b="1" dirty="0" smtClean="0">
                <a:latin typeface="Calibri" panose="020F0502020204030204" pitchFamily="34" charset="0"/>
              </a:rPr>
              <a:t> title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of </a:t>
            </a:r>
            <a:r>
              <a:rPr lang="de-DE" sz="6600" b="1" dirty="0" err="1" smtClean="0">
                <a:latin typeface="Calibri" panose="020F0502020204030204" pitchFamily="34" charset="0"/>
              </a:rPr>
              <a:t>your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br>
              <a:rPr lang="de-DE" sz="6600" b="1" dirty="0" smtClean="0">
                <a:latin typeface="Calibri" panose="020F0502020204030204" pitchFamily="34" charset="0"/>
              </a:rPr>
            </a:br>
            <a:r>
              <a:rPr lang="de-DE" sz="6600" b="1" dirty="0" err="1" smtClean="0">
                <a:latin typeface="Calibri" panose="020F0502020204030204" pitchFamily="34" charset="0"/>
              </a:rPr>
              <a:t>poster</a:t>
            </a:r>
            <a:r>
              <a:rPr lang="de-DE" sz="6600" b="1" dirty="0" smtClean="0">
                <a:latin typeface="Calibri" panose="020F0502020204030204" pitchFamily="34" charset="0"/>
              </a:rPr>
              <a:t> (</a:t>
            </a:r>
            <a:r>
              <a:rPr lang="de-DE" sz="6600" b="1" dirty="0" err="1" smtClean="0">
                <a:latin typeface="Calibri" panose="020F0502020204030204" pitchFamily="34" charset="0"/>
              </a:rPr>
              <a:t>font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>
                <a:latin typeface="Calibri" panose="020F0502020204030204" pitchFamily="34" charset="0"/>
              </a:rPr>
              <a:t>size</a:t>
            </a:r>
            <a:r>
              <a:rPr lang="de-DE" sz="6600" b="1" dirty="0">
                <a:latin typeface="Calibri" panose="020F0502020204030204" pitchFamily="34" charset="0"/>
              </a:rPr>
              <a:t> </a:t>
            </a:r>
            <a:r>
              <a:rPr lang="de-DE" sz="6600" b="1" dirty="0" smtClean="0">
                <a:latin typeface="Calibri" panose="020F0502020204030204" pitchFamily="34" charset="0"/>
              </a:rPr>
              <a:t>66, </a:t>
            </a:r>
            <a:r>
              <a:rPr lang="de-DE" sz="6600" b="1" dirty="0" err="1" smtClean="0">
                <a:latin typeface="Calibri" panose="020F0502020204030204" pitchFamily="34" charset="0"/>
              </a:rPr>
              <a:t>bold</a:t>
            </a:r>
            <a:r>
              <a:rPr lang="de-DE" sz="6600" b="1" dirty="0" smtClean="0">
                <a:latin typeface="Calibri" panose="020F0502020204030204" pitchFamily="34" charset="0"/>
              </a:rPr>
              <a:t>)</a:t>
            </a:r>
            <a:endParaRPr lang="de-DE" sz="6600" b="1" dirty="0">
              <a:latin typeface="Calibri" panose="020F0502020204030204" pitchFamily="34" charset="0"/>
            </a:endParaRPr>
          </a:p>
          <a:p>
            <a:pPr>
              <a:defRPr/>
            </a:pPr>
            <a:endParaRPr lang="de-DE" sz="8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de-DE" sz="3600" u="sng" dirty="0">
                <a:latin typeface="Calibri" panose="020F0502020204030204" pitchFamily="34" charset="0"/>
              </a:rPr>
              <a:t>Max Mustermann</a:t>
            </a:r>
            <a:r>
              <a:rPr lang="de-DE" sz="3600" baseline="30000" dirty="0">
                <a:latin typeface="Calibri" panose="020F0502020204030204" pitchFamily="34" charset="0"/>
              </a:rPr>
              <a:t>1</a:t>
            </a:r>
            <a:r>
              <a:rPr lang="de-DE" sz="3600" dirty="0">
                <a:latin typeface="Calibri" panose="020F0502020204030204" pitchFamily="34" charset="0"/>
              </a:rPr>
              <a:t>, Hans Wurst</a:t>
            </a:r>
            <a:r>
              <a:rPr lang="de-DE" sz="3600" baseline="30000" dirty="0">
                <a:latin typeface="Calibri" panose="020F0502020204030204" pitchFamily="34" charset="0"/>
              </a:rPr>
              <a:t>2</a:t>
            </a:r>
            <a:r>
              <a:rPr lang="de-DE" sz="3600" dirty="0">
                <a:latin typeface="Calibri" panose="020F0502020204030204" pitchFamily="34" charset="0"/>
              </a:rPr>
              <a:t>, Julius Kühn</a:t>
            </a:r>
            <a:r>
              <a:rPr lang="de-DE" sz="3600" baseline="30000" dirty="0">
                <a:latin typeface="Calibri" panose="020F0502020204030204" pitchFamily="34" charset="0"/>
              </a:rPr>
              <a:t>3*</a:t>
            </a:r>
            <a:r>
              <a:rPr lang="de-DE" sz="3600" dirty="0">
                <a:latin typeface="Calibri" panose="020F0502020204030204" pitchFamily="34" charset="0"/>
              </a:rPr>
              <a:t> (</a:t>
            </a:r>
            <a:r>
              <a:rPr lang="de-DE" sz="3600" dirty="0" err="1">
                <a:latin typeface="Calibri" panose="020F0502020204030204" pitchFamily="34" charset="0"/>
              </a:rPr>
              <a:t>font</a:t>
            </a:r>
            <a:r>
              <a:rPr lang="de-DE" sz="3600" dirty="0">
                <a:latin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</a:rPr>
              <a:t>size</a:t>
            </a:r>
            <a:r>
              <a:rPr lang="de-DE" sz="3600" dirty="0">
                <a:latin typeface="Calibri" panose="020F0502020204030204" pitchFamily="34" charset="0"/>
              </a:rPr>
              <a:t> 36)</a:t>
            </a:r>
          </a:p>
          <a:p>
            <a:pPr>
              <a:defRPr/>
            </a:pPr>
            <a:endParaRPr lang="de-DE" sz="3200" dirty="0" smtClean="0">
              <a:latin typeface="Calibri" panose="020F0502020204030204" pitchFamily="34" charset="0"/>
            </a:endParaRP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1 </a:t>
            </a:r>
            <a:r>
              <a:rPr lang="de-DE" sz="2800" dirty="0">
                <a:latin typeface="Calibri" panose="020F0502020204030204" pitchFamily="34" charset="0"/>
              </a:rPr>
              <a:t>JKI, Institute </a:t>
            </a:r>
            <a:r>
              <a:rPr lang="de-DE" sz="2800" dirty="0" err="1">
                <a:latin typeface="Calibri" panose="020F0502020204030204" pitchFamily="34" charset="0"/>
              </a:rPr>
              <a:t>for</a:t>
            </a:r>
            <a:r>
              <a:rPr lang="de-DE" sz="2800" dirty="0">
                <a:latin typeface="Calibri" panose="020F0502020204030204" pitchFamily="34" charset="0"/>
              </a:rPr>
              <a:t> Biological Control, Darmstadt, </a:t>
            </a:r>
            <a:r>
              <a:rPr lang="de-DE" sz="2800" baseline="30000" dirty="0">
                <a:latin typeface="Calibri" panose="020F0502020204030204" pitchFamily="34" charset="0"/>
              </a:rPr>
              <a:t>*</a:t>
            </a:r>
            <a:r>
              <a:rPr lang="de-DE" sz="2800" dirty="0" err="1">
                <a:latin typeface="Calibri" panose="020F0502020204030204" pitchFamily="34" charset="0"/>
              </a:rPr>
              <a:t>supported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by</a:t>
            </a:r>
            <a:r>
              <a:rPr lang="de-DE" sz="2800" dirty="0">
                <a:latin typeface="Calibri" panose="020F0502020204030204" pitchFamily="34" charset="0"/>
              </a:rPr>
              <a:t> a </a:t>
            </a:r>
            <a:r>
              <a:rPr lang="de-DE" sz="2800" dirty="0" err="1">
                <a:latin typeface="Calibri" panose="020F0502020204030204" pitchFamily="34" charset="0"/>
              </a:rPr>
              <a:t>grant</a:t>
            </a:r>
            <a:r>
              <a:rPr lang="de-DE" sz="2800" dirty="0">
                <a:latin typeface="Calibri" panose="020F0502020204030204" pitchFamily="34" charset="0"/>
              </a:rPr>
              <a:t> of  </a:t>
            </a:r>
            <a:r>
              <a:rPr lang="de-DE" sz="2800" dirty="0" err="1">
                <a:latin typeface="Calibri" panose="020F0502020204030204" pitchFamily="34" charset="0"/>
              </a:rPr>
              <a:t>xy</a:t>
            </a:r>
            <a:endParaRPr lang="de-DE" sz="2800" dirty="0">
              <a:latin typeface="Calibri" panose="020F0502020204030204" pitchFamily="34" charset="0"/>
            </a:endParaRP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2 </a:t>
            </a:r>
            <a:r>
              <a:rPr lang="de-DE" sz="2800" dirty="0">
                <a:latin typeface="Calibri" panose="020F0502020204030204" pitchFamily="34" charset="0"/>
              </a:rPr>
              <a:t>JKI, Institute </a:t>
            </a:r>
            <a:r>
              <a:rPr lang="de-DE" sz="2800" dirty="0" err="1">
                <a:latin typeface="Calibri" panose="020F0502020204030204" pitchFamily="34" charset="0"/>
              </a:rPr>
              <a:t>for</a:t>
            </a:r>
            <a:r>
              <a:rPr lang="de-DE" sz="2800" dirty="0">
                <a:latin typeface="Calibri" panose="020F0502020204030204" pitchFamily="34" charset="0"/>
              </a:rPr>
              <a:t> Resistance Research </a:t>
            </a:r>
            <a:r>
              <a:rPr lang="de-DE" sz="2800" dirty="0" err="1">
                <a:latin typeface="Calibri" panose="020F0502020204030204" pitchFamily="34" charset="0"/>
              </a:rPr>
              <a:t>and</a:t>
            </a:r>
            <a:r>
              <a:rPr lang="de-DE" sz="2800" dirty="0">
                <a:latin typeface="Calibri" panose="020F0502020204030204" pitchFamily="34" charset="0"/>
              </a:rPr>
              <a:t> Stress </a:t>
            </a:r>
            <a:r>
              <a:rPr lang="de-DE" sz="2800" dirty="0" err="1">
                <a:latin typeface="Calibri" panose="020F0502020204030204" pitchFamily="34" charset="0"/>
              </a:rPr>
              <a:t>Tolerance</a:t>
            </a:r>
            <a:r>
              <a:rPr lang="de-DE" sz="2800" dirty="0">
                <a:latin typeface="Calibri" panose="020F0502020204030204" pitchFamily="34" charset="0"/>
              </a:rPr>
              <a:t>, Groß Lüsewitz</a:t>
            </a: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3 </a:t>
            </a:r>
            <a:r>
              <a:rPr lang="de-DE" sz="2800" dirty="0">
                <a:latin typeface="Calibri" panose="020F0502020204030204" pitchFamily="34" charset="0"/>
              </a:rPr>
              <a:t>Martin-Luther-Universität, Institute </a:t>
            </a:r>
            <a:r>
              <a:rPr lang="de-DE" sz="2800" dirty="0" err="1">
                <a:latin typeface="Calibri" panose="020F0502020204030204" pitchFamily="34" charset="0"/>
              </a:rPr>
              <a:t>for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Agriculture</a:t>
            </a:r>
            <a:r>
              <a:rPr lang="de-DE" sz="2800" dirty="0">
                <a:latin typeface="Calibri" panose="020F0502020204030204" pitchFamily="34" charset="0"/>
              </a:rPr>
              <a:t>, Halle-Wittenberg (</a:t>
            </a:r>
            <a:r>
              <a:rPr lang="de-DE" sz="2800" dirty="0" err="1">
                <a:latin typeface="Calibri" panose="020F0502020204030204" pitchFamily="34" charset="0"/>
              </a:rPr>
              <a:t>font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size</a:t>
            </a:r>
            <a:r>
              <a:rPr lang="de-DE" sz="2800" dirty="0">
                <a:latin typeface="Calibri" panose="020F0502020204030204" pitchFamily="34" charset="0"/>
              </a:rPr>
              <a:t> 28)</a:t>
            </a: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*</a:t>
            </a:r>
            <a:r>
              <a:rPr lang="de-DE" sz="2800" dirty="0">
                <a:latin typeface="Calibri" panose="020F0502020204030204" pitchFamily="34" charset="0"/>
              </a:rPr>
              <a:t>Email of </a:t>
            </a:r>
            <a:r>
              <a:rPr lang="de-DE" sz="2800" dirty="0" err="1">
                <a:latin typeface="Calibri" panose="020F0502020204030204" pitchFamily="34" charset="0"/>
              </a:rPr>
              <a:t>corresponding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author</a:t>
            </a:r>
            <a:r>
              <a:rPr lang="de-DE" sz="2800" dirty="0">
                <a:latin typeface="Calibri" panose="020F0502020204030204" pitchFamily="34" charset="0"/>
              </a:rPr>
              <a:t>: julius-kuehn@julius-kuehn.de</a:t>
            </a:r>
            <a:endParaRPr lang="de-DE" sz="2800" baseline="30000" dirty="0">
              <a:latin typeface="Calibri" panose="020F0502020204030204" pitchFamily="34" charset="0"/>
            </a:endParaRPr>
          </a:p>
        </p:txBody>
      </p:sp>
      <p:sp>
        <p:nvSpPr>
          <p:cNvPr id="3075" name="Textfeld 59"/>
          <p:cNvSpPr txBox="1">
            <a:spLocks noChangeArrowheads="1"/>
          </p:cNvSpPr>
          <p:nvPr/>
        </p:nvSpPr>
        <p:spPr bwMode="auto">
          <a:xfrm>
            <a:off x="1992042" y="8849270"/>
            <a:ext cx="1376203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000" b="1" dirty="0">
                <a:latin typeface="Calibri" panose="020F0502020204030204" pitchFamily="34" charset="0"/>
              </a:rPr>
              <a:t>Headlines </a:t>
            </a:r>
            <a:r>
              <a:rPr lang="de-DE" sz="4000" b="1" dirty="0" smtClean="0">
                <a:latin typeface="Calibri" panose="020F0502020204030204" pitchFamily="34" charset="0"/>
              </a:rPr>
              <a:t>(</a:t>
            </a:r>
            <a:r>
              <a:rPr lang="de-DE" sz="4000" b="1" dirty="0" err="1" smtClean="0">
                <a:latin typeface="Calibri" panose="020F0502020204030204" pitchFamily="34" charset="0"/>
              </a:rPr>
              <a:t>font</a:t>
            </a:r>
            <a:r>
              <a:rPr lang="de-DE" sz="4000" b="1" dirty="0" smtClean="0">
                <a:latin typeface="Calibri" panose="020F0502020204030204" pitchFamily="34" charset="0"/>
              </a:rPr>
              <a:t> </a:t>
            </a:r>
            <a:r>
              <a:rPr lang="de-DE" sz="4000" b="1" dirty="0" err="1" smtClean="0">
                <a:latin typeface="Calibri" panose="020F0502020204030204" pitchFamily="34" charset="0"/>
              </a:rPr>
              <a:t>size</a:t>
            </a:r>
            <a:r>
              <a:rPr lang="de-DE" sz="4000" b="1" dirty="0" smtClean="0">
                <a:latin typeface="Calibri" panose="020F0502020204030204" pitchFamily="34" charset="0"/>
              </a:rPr>
              <a:t> 40, </a:t>
            </a:r>
            <a:r>
              <a:rPr lang="de-DE" sz="4000" b="1" dirty="0" err="1" smtClean="0">
                <a:latin typeface="Calibri" panose="020F0502020204030204" pitchFamily="34" charset="0"/>
              </a:rPr>
              <a:t>bold</a:t>
            </a:r>
            <a:r>
              <a:rPr lang="de-DE" sz="4000" b="1" dirty="0" smtClean="0">
                <a:latin typeface="Calibri" panose="020F0502020204030204" pitchFamily="34" charset="0"/>
              </a:rPr>
              <a:t>)</a:t>
            </a:r>
            <a:endParaRPr lang="de-DE" sz="4000" b="1" dirty="0">
              <a:latin typeface="Calibri" panose="020F0502020204030204" pitchFamily="34" charset="0"/>
            </a:endParaRPr>
          </a:p>
          <a:p>
            <a:endParaRPr lang="de-DE" sz="3200" b="1" dirty="0">
              <a:latin typeface="Calibri" panose="020F0502020204030204" pitchFamily="34" charset="0"/>
            </a:endParaRPr>
          </a:p>
          <a:p>
            <a:r>
              <a:rPr lang="de-DE" sz="3200" dirty="0">
                <a:latin typeface="Calibri" panose="020F0502020204030204" pitchFamily="34" charset="0"/>
              </a:rPr>
              <a:t>Text </a:t>
            </a:r>
            <a:r>
              <a:rPr lang="de-DE" sz="3200" dirty="0" smtClean="0">
                <a:latin typeface="Calibri" panose="020F0502020204030204" pitchFamily="34" charset="0"/>
              </a:rPr>
              <a:t>(</a:t>
            </a:r>
            <a:r>
              <a:rPr lang="de-DE" sz="3200" dirty="0" err="1" smtClean="0">
                <a:latin typeface="Calibri" panose="020F0502020204030204" pitchFamily="34" charset="0"/>
              </a:rPr>
              <a:t>font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size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at</a:t>
            </a:r>
            <a:r>
              <a:rPr lang="de-DE" sz="3200" dirty="0" smtClean="0">
                <a:latin typeface="Calibri" panose="020F0502020204030204" pitchFamily="34" charset="0"/>
              </a:rPr>
              <a:t> least 32)</a:t>
            </a:r>
          </a:p>
          <a:p>
            <a:endParaRPr lang="de-DE" sz="3200" dirty="0" smtClean="0">
              <a:latin typeface="Calibri" panose="020F0502020204030204" pitchFamily="34" charset="0"/>
            </a:endParaRPr>
          </a:p>
          <a:p>
            <a:r>
              <a:rPr lang="de-DE" sz="3200" dirty="0" smtClean="0">
                <a:latin typeface="Calibri" panose="020F0502020204030204" pitchFamily="34" charset="0"/>
              </a:rPr>
              <a:t>Do not </a:t>
            </a:r>
            <a:r>
              <a:rPr lang="de-DE" sz="3200" dirty="0" err="1" smtClean="0">
                <a:latin typeface="Calibri" panose="020F0502020204030204" pitchFamily="34" charset="0"/>
              </a:rPr>
              <a:t>change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the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position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and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size</a:t>
            </a:r>
            <a:r>
              <a:rPr lang="de-DE" sz="3200" dirty="0" smtClean="0">
                <a:latin typeface="Calibri" panose="020F0502020204030204" pitchFamily="34" charset="0"/>
              </a:rPr>
              <a:t> of </a:t>
            </a:r>
            <a:r>
              <a:rPr lang="de-DE" sz="3200" dirty="0" err="1" smtClean="0">
                <a:latin typeface="Calibri" panose="020F0502020204030204" pitchFamily="34" charset="0"/>
              </a:rPr>
              <a:t>logos</a:t>
            </a:r>
            <a:r>
              <a:rPr lang="de-DE" sz="3200" dirty="0" smtClean="0">
                <a:latin typeface="Calibri" panose="020F0502020204030204" pitchFamily="34" charset="0"/>
              </a:rPr>
              <a:t>.</a:t>
            </a:r>
            <a:endParaRPr lang="de-DE" sz="3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Benutzerdefiniert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Standarddesign</vt:lpstr>
      <vt:lpstr>Benutzerdefiniertes 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Hühnlein, Anja</dc:creator>
  <cp:lastModifiedBy>Hühnlein, Anja</cp:lastModifiedBy>
  <cp:revision>89</cp:revision>
  <cp:lastPrinted>2018-08-22T12:19:04Z</cp:lastPrinted>
  <dcterms:created xsi:type="dcterms:W3CDTF">2008-04-02T10:18:15Z</dcterms:created>
  <dcterms:modified xsi:type="dcterms:W3CDTF">2024-05-27T08:22:50Z</dcterms:modified>
</cp:coreProperties>
</file>