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30279975" cy="42808525"/>
  <p:notesSz cx="6865938" cy="99980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4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12">
          <p15:clr>
            <a:srgbClr val="A4A3A4"/>
          </p15:clr>
        </p15:guide>
        <p15:guide id="2" orient="horz" pos="25832">
          <p15:clr>
            <a:srgbClr val="A4A3A4"/>
          </p15:clr>
        </p15:guide>
        <p15:guide id="3" orient="horz" pos="1133">
          <p15:clr>
            <a:srgbClr val="A4A3A4"/>
          </p15:clr>
        </p15:guide>
        <p15:guide id="4" orient="horz" pos="23230">
          <p15:clr>
            <a:srgbClr val="A4A3A4"/>
          </p15:clr>
        </p15:guide>
        <p15:guide id="5" pos="7054">
          <p15:clr>
            <a:srgbClr val="A4A3A4"/>
          </p15:clr>
        </p15:guide>
        <p15:guide id="6" pos="17941">
          <p15:clr>
            <a:srgbClr val="A4A3A4"/>
          </p15:clr>
        </p15:guide>
        <p15:guide id="7" pos="1270">
          <p15:clr>
            <a:srgbClr val="A4A3A4"/>
          </p15:clr>
        </p15:guide>
        <p15:guide id="8" pos="6374">
          <p15:clr>
            <a:srgbClr val="A4A3A4"/>
          </p15:clr>
        </p15:guide>
        <p15:guide id="9" pos="12157">
          <p15:clr>
            <a:srgbClr val="A4A3A4"/>
          </p15:clr>
        </p15:guide>
        <p15:guide id="10" pos="128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0" userDrawn="1">
          <p15:clr>
            <a:srgbClr val="A4A3A4"/>
          </p15:clr>
        </p15:guide>
        <p15:guide id="2" pos="216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D722"/>
    <a:srgbClr val="B0C8FE"/>
    <a:srgbClr val="56F45E"/>
    <a:srgbClr val="FD4E41"/>
    <a:srgbClr val="FD2F1F"/>
    <a:srgbClr val="FEA7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4714" autoAdjust="0"/>
  </p:normalViewPr>
  <p:slideViewPr>
    <p:cSldViewPr snapToGrid="0" snapToObjects="1">
      <p:cViewPr varScale="1">
        <p:scale>
          <a:sx n="21" d="100"/>
          <a:sy n="21" d="100"/>
        </p:scale>
        <p:origin x="3018" y="54"/>
      </p:cViewPr>
      <p:guideLst>
        <p:guide orient="horz" pos="4412"/>
        <p:guide orient="horz" pos="25832"/>
        <p:guide orient="horz" pos="1133"/>
        <p:guide orient="horz" pos="23230"/>
        <p:guide pos="7054"/>
        <p:guide pos="17941"/>
        <p:guide pos="1270"/>
        <p:guide pos="6374"/>
        <p:guide pos="12157"/>
        <p:guide pos="128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9" d="100"/>
          <a:sy n="89" d="100"/>
        </p:scale>
        <p:origin x="3714" y="84"/>
      </p:cViewPr>
      <p:guideLst>
        <p:guide orient="horz" pos="3150"/>
        <p:guide pos="2163"/>
      </p:guideLst>
    </p:cSldViewPr>
  </p:notesViewPr>
  <p:gridSpacing cx="1800225" cy="18002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988" cy="49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2" tIns="48155" rIns="96312" bIns="48155" numCol="1" anchor="t" anchorCtr="0" compatLnSpc="1">
            <a:prstTxWarp prst="textNoShape">
              <a:avLst/>
            </a:prstTxWarp>
          </a:bodyPr>
          <a:lstStyle>
            <a:lvl1pPr defTabSz="963607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8347" y="0"/>
            <a:ext cx="2975988" cy="49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2" tIns="48155" rIns="96312" bIns="48155" numCol="1" anchor="t" anchorCtr="0" compatLnSpc="1">
            <a:prstTxWarp prst="textNoShape">
              <a:avLst/>
            </a:prstTxWarp>
          </a:bodyPr>
          <a:lstStyle>
            <a:lvl1pPr algn="r" defTabSz="963607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7611"/>
            <a:ext cx="2975988" cy="49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2" tIns="48155" rIns="96312" bIns="48155" numCol="1" anchor="b" anchorCtr="0" compatLnSpc="1">
            <a:prstTxWarp prst="textNoShape">
              <a:avLst/>
            </a:prstTxWarp>
          </a:bodyPr>
          <a:lstStyle>
            <a:lvl1pPr defTabSz="963607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8347" y="9497611"/>
            <a:ext cx="2975988" cy="49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2" tIns="48155" rIns="96312" bIns="48155" numCol="1" anchor="b" anchorCtr="0" compatLnSpc="1">
            <a:prstTxWarp prst="textNoShape">
              <a:avLst/>
            </a:prstTxWarp>
          </a:bodyPr>
          <a:lstStyle>
            <a:lvl1pPr algn="r" defTabSz="963607">
              <a:defRPr sz="1200"/>
            </a:lvl1pPr>
          </a:lstStyle>
          <a:p>
            <a:pPr>
              <a:defRPr/>
            </a:pPr>
            <a:fld id="{FC080892-3915-489E-9C98-25F6AA3C892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988" cy="49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2" tIns="48155" rIns="96312" bIns="48155" numCol="1" anchor="t" anchorCtr="0" compatLnSpc="1">
            <a:prstTxWarp prst="textNoShape">
              <a:avLst/>
            </a:prstTxWarp>
          </a:bodyPr>
          <a:lstStyle>
            <a:lvl1pPr defTabSz="963607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8347" y="0"/>
            <a:ext cx="2975988" cy="49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2" tIns="48155" rIns="96312" bIns="48155" numCol="1" anchor="t" anchorCtr="0" compatLnSpc="1">
            <a:prstTxWarp prst="textNoShape">
              <a:avLst/>
            </a:prstTxWarp>
          </a:bodyPr>
          <a:lstStyle>
            <a:lvl1pPr algn="r" defTabSz="963607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05025" y="747713"/>
            <a:ext cx="2654300" cy="3751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274" y="4748806"/>
            <a:ext cx="5493392" cy="450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2" tIns="48155" rIns="96312" bIns="481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7611"/>
            <a:ext cx="2975988" cy="49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2" tIns="48155" rIns="96312" bIns="48155" numCol="1" anchor="b" anchorCtr="0" compatLnSpc="1">
            <a:prstTxWarp prst="textNoShape">
              <a:avLst/>
            </a:prstTxWarp>
          </a:bodyPr>
          <a:lstStyle>
            <a:lvl1pPr defTabSz="963607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8347" y="9497611"/>
            <a:ext cx="2975988" cy="49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2" tIns="48155" rIns="96312" bIns="48155" numCol="1" anchor="b" anchorCtr="0" compatLnSpc="1">
            <a:prstTxWarp prst="textNoShape">
              <a:avLst/>
            </a:prstTxWarp>
          </a:bodyPr>
          <a:lstStyle>
            <a:lvl1pPr algn="r" defTabSz="963607">
              <a:defRPr sz="1200"/>
            </a:lvl1pPr>
          </a:lstStyle>
          <a:p>
            <a:pPr>
              <a:defRPr/>
            </a:pPr>
            <a:fld id="{FAF5F9C8-AFD1-433B-B457-5B6A3F8766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0B2B0B-C4E6-4028-9C88-42C741D2C340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4475" y="9988550"/>
            <a:ext cx="27251025" cy="28251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953538" y="1714500"/>
            <a:ext cx="6811962" cy="36525200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4475" y="1714500"/>
            <a:ext cx="20286663" cy="36525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1514476" y="7315200"/>
            <a:ext cx="21202650" cy="30924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5EC79-9335-42CF-B529-7072CD4FC823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BFCB9-07BC-42CD-ABD5-55D15F293A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467CA-39F9-4FB2-AD14-7E3C859DF79E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4BC92-4ADA-40C6-8E53-B2FE71A704C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5249-8B44-4FFA-BC20-E297945B4F79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1C23D-1ADF-469F-8266-EDD02E5709B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14475" y="9988550"/>
            <a:ext cx="13549313" cy="282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16188" y="9988550"/>
            <a:ext cx="13549312" cy="282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EB9B7-90CB-4723-BD0B-7D34C86EFB64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9B05B-9AAD-4633-A659-487E346CB30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475" y="958215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4475" y="13576300"/>
            <a:ext cx="13377863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288" y="958215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288" y="13576300"/>
            <a:ext cx="13384212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A97FD-79B2-45EA-8D43-DE714A2D3282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20FA2-F0FF-4EDB-9D09-28AE61395BE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C573E-1C10-4E26-A467-D9FF32BE576E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585F6-FA61-4576-8A63-CE0D3505B99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441AA-7849-4A0D-867A-B85E27F27B46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50C6F-163C-4C75-A4A0-52323960335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14475" y="9988550"/>
            <a:ext cx="27251025" cy="282511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04975"/>
            <a:ext cx="9961563" cy="7253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7988" y="1704975"/>
            <a:ext cx="16927512" cy="365347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475" y="8958263"/>
            <a:ext cx="9961563" cy="292814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DEE5A-E746-45D2-949A-84A5EBDD2D4C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297F1-FC78-4204-8A85-66668C75379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663" y="29965650"/>
            <a:ext cx="18167350" cy="3538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663" y="3824288"/>
            <a:ext cx="18167350" cy="2568575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B074A-7946-4C38-A4D3-22AB9E4DA9AB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50F75-FC2C-4064-AB23-FEA252DEAFF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B5887-1B17-4474-BEF1-5245BEAE8975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A34A3-6809-49EF-B11C-003D5CCF6B7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953538" y="1714500"/>
            <a:ext cx="6811962" cy="36525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4475" y="1714500"/>
            <a:ext cx="20286663" cy="36525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0F3F3-A9FE-458F-83B1-1CA8FCE0C00A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A0E7F-EC59-4E2F-A38F-0F2208869BB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14475" y="9988550"/>
            <a:ext cx="13549313" cy="28251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16188" y="9988550"/>
            <a:ext cx="13549312" cy="28251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475" y="9582150"/>
            <a:ext cx="13377863" cy="3994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4475" y="13576300"/>
            <a:ext cx="13377863" cy="24663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288" y="9582150"/>
            <a:ext cx="13384212" cy="3994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288" y="13576300"/>
            <a:ext cx="13384212" cy="24663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04975"/>
            <a:ext cx="9961563" cy="72532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7988" y="1704975"/>
            <a:ext cx="16927512" cy="365347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475" y="8958263"/>
            <a:ext cx="9961563" cy="29281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663" y="29965650"/>
            <a:ext cx="18167350" cy="3538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663" y="3824288"/>
            <a:ext cx="18167350" cy="25685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tif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3" descr="linie A0 RGB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588"/>
            <a:ext cx="720725" cy="428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Grafik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3500" y="816759"/>
            <a:ext cx="8596227" cy="540000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966645" y="40405639"/>
            <a:ext cx="1849014" cy="651778"/>
          </a:xfrm>
          <a:prstGeom prst="rect">
            <a:avLst/>
          </a:prstGeom>
        </p:spPr>
      </p:pic>
      <p:sp>
        <p:nvSpPr>
          <p:cNvPr id="10" name="Textfeld 9"/>
          <p:cNvSpPr txBox="1"/>
          <p:nvPr userDrawn="1"/>
        </p:nvSpPr>
        <p:spPr>
          <a:xfrm>
            <a:off x="825175" y="41274139"/>
            <a:ext cx="4299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This </a:t>
            </a:r>
            <a:r>
              <a:rPr lang="de-DE" sz="2400" dirty="0" err="1" smtClean="0"/>
              <a:t>work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licensed</a:t>
            </a:r>
            <a:r>
              <a:rPr lang="de-DE" sz="2400" dirty="0" smtClean="0"/>
              <a:t> </a:t>
            </a:r>
            <a:r>
              <a:rPr lang="de-DE" sz="2400" dirty="0" err="1" smtClean="0"/>
              <a:t>under</a:t>
            </a:r>
            <a:r>
              <a:rPr lang="de-DE" sz="2400" dirty="0" smtClean="0"/>
              <a:t> a </a:t>
            </a:r>
            <a:r>
              <a:rPr lang="de-DE" sz="2400" dirty="0" err="1" smtClean="0"/>
              <a:t>creative</a:t>
            </a:r>
            <a:r>
              <a:rPr lang="de-DE" sz="2400" dirty="0"/>
              <a:t> </a:t>
            </a:r>
            <a:r>
              <a:rPr lang="de-DE" sz="2400" dirty="0" err="1" smtClean="0"/>
              <a:t>commons</a:t>
            </a:r>
            <a:r>
              <a:rPr lang="de-DE" sz="2400" dirty="0" smtClean="0"/>
              <a:t> </a:t>
            </a:r>
            <a:r>
              <a:rPr lang="de-DE" sz="2400" dirty="0" err="1" smtClean="0"/>
              <a:t>attribution</a:t>
            </a:r>
            <a:r>
              <a:rPr lang="de-DE" sz="2400" dirty="0" smtClean="0"/>
              <a:t> 4.0 </a:t>
            </a:r>
            <a:r>
              <a:rPr lang="de-DE" sz="2400" dirty="0" err="1" smtClean="0"/>
              <a:t>license</a:t>
            </a:r>
            <a:r>
              <a:rPr lang="de-DE" sz="2400" dirty="0" smtClean="0"/>
              <a:t>.</a:t>
            </a:r>
            <a:endParaRPr lang="de-DE" sz="2400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731" y="40315233"/>
            <a:ext cx="1567869" cy="1567869"/>
          </a:xfrm>
          <a:prstGeom prst="rect">
            <a:avLst/>
          </a:prstGeom>
        </p:spPr>
      </p:pic>
      <p:sp>
        <p:nvSpPr>
          <p:cNvPr id="12" name="Textfeld 11"/>
          <p:cNvSpPr txBox="1"/>
          <p:nvPr userDrawn="1"/>
        </p:nvSpPr>
        <p:spPr>
          <a:xfrm>
            <a:off x="5455411" y="41838958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https://doi.org/10.5073/wildcard</a:t>
            </a:r>
            <a:endParaRPr lang="de-DE" sz="2400" dirty="0"/>
          </a:p>
        </p:txBody>
      </p:sp>
      <p:sp>
        <p:nvSpPr>
          <p:cNvPr id="13" name="Textfeld 7"/>
          <p:cNvSpPr txBox="1"/>
          <p:nvPr userDrawn="1"/>
        </p:nvSpPr>
        <p:spPr>
          <a:xfrm>
            <a:off x="1335405" y="524371"/>
            <a:ext cx="17459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4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4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4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4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latin typeface="Calibri" panose="020F0502020204030204" pitchFamily="34" charset="0"/>
              </a:rPr>
              <a:t>Young Scientists Meeting – Conference 2024,Dresden-Pillnitz, Germany, November 13–15</a:t>
            </a:r>
            <a:endParaRPr lang="de-DE" sz="3200" dirty="0">
              <a:latin typeface="Calibri" panose="020F0502020204030204" pitchFamily="34" charset="0"/>
            </a:endParaRPr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555" y="38653920"/>
            <a:ext cx="2622222" cy="360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2pPr>
      <a:lvl3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3pPr>
      <a:lvl4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4pPr>
      <a:lvl5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5pPr>
      <a:lvl6pPr marL="4572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6pPr>
      <a:lvl7pPr marL="9144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7pPr>
      <a:lvl8pPr marL="13716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8pPr>
      <a:lvl9pPr marL="18288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9pPr>
    </p:titleStyle>
    <p:bodyStyle>
      <a:lvl1pPr marL="1565275" indent="-1565275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2488" indent="-1303338" algn="l" defTabSz="417671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21288" indent="-1044575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0800">
          <a:solidFill>
            <a:schemeClr val="tx1"/>
          </a:solidFill>
          <a:latin typeface="+mn-lt"/>
        </a:defRPr>
      </a:lvl3pPr>
      <a:lvl4pPr marL="7308850" indent="-1042988" algn="l" defTabSz="4176713" rtl="0" eaLnBrk="0" fontAlgn="base" hangingPunct="0">
        <a:spcBef>
          <a:spcPct val="20000"/>
        </a:spcBef>
        <a:spcAft>
          <a:spcPct val="0"/>
        </a:spcAft>
        <a:buChar char="–"/>
        <a:defRPr sz="9200">
          <a:solidFill>
            <a:schemeClr val="tx1"/>
          </a:solidFill>
          <a:latin typeface="+mn-lt"/>
        </a:defRPr>
      </a:lvl4pPr>
      <a:lvl5pPr marL="9394825" indent="-1042988" algn="l" defTabSz="4176713" rtl="0" eaLnBrk="0" fontAlgn="base" hangingPunct="0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5pPr>
      <a:lvl6pPr marL="9852025" indent="-1042988" algn="l" defTabSz="417671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6pPr>
      <a:lvl7pPr marL="10309225" indent="-1042988" algn="l" defTabSz="417671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7pPr>
      <a:lvl8pPr marL="10766425" indent="-1042988" algn="l" defTabSz="417671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8pPr>
      <a:lvl9pPr marL="11223625" indent="-1042988" algn="l" defTabSz="417671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367CAC-BD78-4F0C-8022-AC5C7EA479C3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7C7E2C3-9E6D-48FC-941B-874FDF67272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feld 58"/>
          <p:cNvSpPr txBox="1"/>
          <p:nvPr/>
        </p:nvSpPr>
        <p:spPr>
          <a:xfrm>
            <a:off x="1889702" y="2417572"/>
            <a:ext cx="16325816" cy="509370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de-DE" sz="6600" b="1" dirty="0" smtClean="0">
                <a:latin typeface="Calibri" panose="020F0502020204030204" pitchFamily="34" charset="0"/>
              </a:rPr>
              <a:t>This </a:t>
            </a:r>
            <a:r>
              <a:rPr lang="de-DE" sz="6600" b="1" dirty="0" err="1" smtClean="0">
                <a:latin typeface="Calibri" panose="020F0502020204030204" pitchFamily="34" charset="0"/>
              </a:rPr>
              <a:t>is</a:t>
            </a:r>
            <a:r>
              <a:rPr lang="de-DE" sz="6600" b="1" dirty="0" smtClean="0">
                <a:latin typeface="Calibri" panose="020F0502020204030204" pitchFamily="34" charset="0"/>
              </a:rPr>
              <a:t> </a:t>
            </a:r>
            <a:r>
              <a:rPr lang="de-DE" sz="6600" b="1" dirty="0" err="1" smtClean="0">
                <a:latin typeface="Calibri" panose="020F0502020204030204" pitchFamily="34" charset="0"/>
              </a:rPr>
              <a:t>the</a:t>
            </a:r>
            <a:r>
              <a:rPr lang="de-DE" sz="6600" b="1" dirty="0" smtClean="0">
                <a:latin typeface="Calibri" panose="020F0502020204030204" pitchFamily="34" charset="0"/>
              </a:rPr>
              <a:t> title </a:t>
            </a:r>
            <a:r>
              <a:rPr lang="de-DE" sz="6600" b="1" dirty="0" err="1" smtClean="0">
                <a:latin typeface="Calibri" panose="020F0502020204030204" pitchFamily="34" charset="0"/>
              </a:rPr>
              <a:t>title</a:t>
            </a:r>
            <a:r>
              <a:rPr lang="de-DE" sz="6600" b="1" dirty="0" smtClean="0">
                <a:latin typeface="Calibri" panose="020F0502020204030204" pitchFamily="34" charset="0"/>
              </a:rPr>
              <a:t> </a:t>
            </a:r>
            <a:r>
              <a:rPr lang="de-DE" sz="6600" b="1" dirty="0" err="1" smtClean="0">
                <a:latin typeface="Calibri" panose="020F0502020204030204" pitchFamily="34" charset="0"/>
              </a:rPr>
              <a:t>title</a:t>
            </a:r>
            <a:r>
              <a:rPr lang="de-DE" sz="6600" b="1" dirty="0" smtClean="0">
                <a:latin typeface="Calibri" panose="020F0502020204030204" pitchFamily="34" charset="0"/>
              </a:rPr>
              <a:t> </a:t>
            </a:r>
            <a:r>
              <a:rPr lang="de-DE" sz="6600" b="1" dirty="0" err="1" smtClean="0">
                <a:latin typeface="Calibri" panose="020F0502020204030204" pitchFamily="34" charset="0"/>
              </a:rPr>
              <a:t>title</a:t>
            </a:r>
            <a:r>
              <a:rPr lang="de-DE" sz="6600" b="1" dirty="0" smtClean="0">
                <a:latin typeface="Calibri" panose="020F0502020204030204" pitchFamily="34" charset="0"/>
              </a:rPr>
              <a:t> </a:t>
            </a:r>
            <a:r>
              <a:rPr lang="de-DE" sz="6600" b="1" dirty="0" err="1" smtClean="0">
                <a:latin typeface="Calibri" panose="020F0502020204030204" pitchFamily="34" charset="0"/>
              </a:rPr>
              <a:t>title</a:t>
            </a:r>
            <a:r>
              <a:rPr lang="de-DE" sz="6600" b="1" dirty="0" smtClean="0">
                <a:latin typeface="Calibri" panose="020F0502020204030204" pitchFamily="34" charset="0"/>
              </a:rPr>
              <a:t> </a:t>
            </a:r>
            <a:r>
              <a:rPr lang="de-DE" sz="6600" b="1" dirty="0" err="1" smtClean="0">
                <a:latin typeface="Calibri" panose="020F0502020204030204" pitchFamily="34" charset="0"/>
              </a:rPr>
              <a:t>title</a:t>
            </a:r>
            <a:r>
              <a:rPr lang="de-DE" sz="6600" b="1" dirty="0" smtClean="0">
                <a:latin typeface="Calibri" panose="020F0502020204030204" pitchFamily="34" charset="0"/>
              </a:rPr>
              <a:t> of </a:t>
            </a:r>
            <a:r>
              <a:rPr lang="de-DE" sz="6600" b="1" dirty="0" err="1" smtClean="0">
                <a:latin typeface="Calibri" panose="020F0502020204030204" pitchFamily="34" charset="0"/>
              </a:rPr>
              <a:t>your</a:t>
            </a:r>
            <a:r>
              <a:rPr lang="de-DE" sz="6600" b="1" dirty="0" smtClean="0">
                <a:latin typeface="Calibri" panose="020F0502020204030204" pitchFamily="34" charset="0"/>
              </a:rPr>
              <a:t> </a:t>
            </a:r>
            <a:br>
              <a:rPr lang="de-DE" sz="6600" b="1" dirty="0" smtClean="0">
                <a:latin typeface="Calibri" panose="020F0502020204030204" pitchFamily="34" charset="0"/>
              </a:rPr>
            </a:br>
            <a:r>
              <a:rPr lang="de-DE" sz="6600" b="1" dirty="0" err="1" smtClean="0">
                <a:latin typeface="Calibri" panose="020F0502020204030204" pitchFamily="34" charset="0"/>
              </a:rPr>
              <a:t>poster</a:t>
            </a:r>
            <a:r>
              <a:rPr lang="de-DE" sz="6600" b="1" dirty="0" smtClean="0">
                <a:latin typeface="Calibri" panose="020F0502020204030204" pitchFamily="34" charset="0"/>
              </a:rPr>
              <a:t> (</a:t>
            </a:r>
            <a:r>
              <a:rPr lang="de-DE" sz="6600" b="1" dirty="0" err="1" smtClean="0">
                <a:latin typeface="Calibri" panose="020F0502020204030204" pitchFamily="34" charset="0"/>
              </a:rPr>
              <a:t>font</a:t>
            </a:r>
            <a:r>
              <a:rPr lang="de-DE" sz="6600" b="1" dirty="0" smtClean="0">
                <a:latin typeface="Calibri" panose="020F0502020204030204" pitchFamily="34" charset="0"/>
              </a:rPr>
              <a:t> </a:t>
            </a:r>
            <a:r>
              <a:rPr lang="de-DE" sz="6600" b="1" dirty="0" err="1">
                <a:latin typeface="Calibri" panose="020F0502020204030204" pitchFamily="34" charset="0"/>
              </a:rPr>
              <a:t>size</a:t>
            </a:r>
            <a:r>
              <a:rPr lang="de-DE" sz="6600" b="1" dirty="0">
                <a:latin typeface="Calibri" panose="020F0502020204030204" pitchFamily="34" charset="0"/>
              </a:rPr>
              <a:t> </a:t>
            </a:r>
            <a:r>
              <a:rPr lang="de-DE" sz="6600" b="1" dirty="0" smtClean="0">
                <a:latin typeface="Calibri" panose="020F0502020204030204" pitchFamily="34" charset="0"/>
              </a:rPr>
              <a:t>66, </a:t>
            </a:r>
            <a:r>
              <a:rPr lang="de-DE" sz="6600" b="1" dirty="0" err="1" smtClean="0">
                <a:latin typeface="Calibri" panose="020F0502020204030204" pitchFamily="34" charset="0"/>
              </a:rPr>
              <a:t>bold</a:t>
            </a:r>
            <a:r>
              <a:rPr lang="de-DE" sz="6600" b="1" dirty="0" smtClean="0">
                <a:latin typeface="Calibri" panose="020F0502020204030204" pitchFamily="34" charset="0"/>
              </a:rPr>
              <a:t>)</a:t>
            </a:r>
            <a:endParaRPr lang="de-DE" sz="6600" b="1" dirty="0">
              <a:latin typeface="Calibri" panose="020F0502020204030204" pitchFamily="34" charset="0"/>
            </a:endParaRPr>
          </a:p>
          <a:p>
            <a:pPr>
              <a:defRPr/>
            </a:pPr>
            <a:endParaRPr lang="de-DE" sz="800" b="1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de-DE" sz="3600" u="sng" dirty="0">
                <a:latin typeface="Calibri" panose="020F0502020204030204" pitchFamily="34" charset="0"/>
              </a:rPr>
              <a:t>Max Mustermann</a:t>
            </a:r>
            <a:r>
              <a:rPr lang="de-DE" sz="3600" baseline="30000" dirty="0">
                <a:latin typeface="Calibri" panose="020F0502020204030204" pitchFamily="34" charset="0"/>
              </a:rPr>
              <a:t>1</a:t>
            </a:r>
            <a:r>
              <a:rPr lang="de-DE" sz="3600" dirty="0">
                <a:latin typeface="Calibri" panose="020F0502020204030204" pitchFamily="34" charset="0"/>
              </a:rPr>
              <a:t>, Hans Wurst</a:t>
            </a:r>
            <a:r>
              <a:rPr lang="de-DE" sz="3600" baseline="30000" dirty="0">
                <a:latin typeface="Calibri" panose="020F0502020204030204" pitchFamily="34" charset="0"/>
              </a:rPr>
              <a:t>2</a:t>
            </a:r>
            <a:r>
              <a:rPr lang="de-DE" sz="3600" dirty="0">
                <a:latin typeface="Calibri" panose="020F0502020204030204" pitchFamily="34" charset="0"/>
              </a:rPr>
              <a:t>, Julius Kühn</a:t>
            </a:r>
            <a:r>
              <a:rPr lang="de-DE" sz="3600" baseline="30000" dirty="0">
                <a:latin typeface="Calibri" panose="020F0502020204030204" pitchFamily="34" charset="0"/>
              </a:rPr>
              <a:t>3*</a:t>
            </a:r>
            <a:r>
              <a:rPr lang="de-DE" sz="3600" dirty="0">
                <a:latin typeface="Calibri" panose="020F0502020204030204" pitchFamily="34" charset="0"/>
              </a:rPr>
              <a:t> (</a:t>
            </a:r>
            <a:r>
              <a:rPr lang="de-DE" sz="3600" dirty="0" err="1">
                <a:latin typeface="Calibri" panose="020F0502020204030204" pitchFamily="34" charset="0"/>
              </a:rPr>
              <a:t>font</a:t>
            </a:r>
            <a:r>
              <a:rPr lang="de-DE" sz="3600" dirty="0">
                <a:latin typeface="Calibri" panose="020F0502020204030204" pitchFamily="34" charset="0"/>
              </a:rPr>
              <a:t> </a:t>
            </a:r>
            <a:r>
              <a:rPr lang="de-DE" sz="3600" dirty="0" err="1">
                <a:latin typeface="Calibri" panose="020F0502020204030204" pitchFamily="34" charset="0"/>
              </a:rPr>
              <a:t>size</a:t>
            </a:r>
            <a:r>
              <a:rPr lang="de-DE" sz="3600" dirty="0">
                <a:latin typeface="Calibri" panose="020F0502020204030204" pitchFamily="34" charset="0"/>
              </a:rPr>
              <a:t> 36)</a:t>
            </a:r>
          </a:p>
          <a:p>
            <a:pPr>
              <a:defRPr/>
            </a:pPr>
            <a:endParaRPr lang="de-DE" sz="3200" dirty="0" smtClean="0">
              <a:latin typeface="Calibri" panose="020F0502020204030204" pitchFamily="34" charset="0"/>
            </a:endParaRPr>
          </a:p>
          <a:p>
            <a:pPr marL="457200" indent="-457200">
              <a:defRPr/>
            </a:pPr>
            <a:r>
              <a:rPr lang="de-DE" sz="2800" baseline="30000" dirty="0">
                <a:latin typeface="Calibri" panose="020F0502020204030204" pitchFamily="34" charset="0"/>
              </a:rPr>
              <a:t>1 </a:t>
            </a:r>
            <a:r>
              <a:rPr lang="de-DE" sz="2800" dirty="0">
                <a:latin typeface="Calibri" panose="020F0502020204030204" pitchFamily="34" charset="0"/>
              </a:rPr>
              <a:t>JKI, Institute </a:t>
            </a:r>
            <a:r>
              <a:rPr lang="de-DE" sz="2800" dirty="0" err="1">
                <a:latin typeface="Calibri" panose="020F0502020204030204" pitchFamily="34" charset="0"/>
              </a:rPr>
              <a:t>for</a:t>
            </a:r>
            <a:r>
              <a:rPr lang="de-DE" sz="2800" dirty="0">
                <a:latin typeface="Calibri" panose="020F0502020204030204" pitchFamily="34" charset="0"/>
              </a:rPr>
              <a:t> Biological Control, Darmstadt, </a:t>
            </a:r>
            <a:r>
              <a:rPr lang="de-DE" sz="2800" baseline="30000" dirty="0">
                <a:latin typeface="Calibri" panose="020F0502020204030204" pitchFamily="34" charset="0"/>
              </a:rPr>
              <a:t>*</a:t>
            </a:r>
            <a:r>
              <a:rPr lang="de-DE" sz="2800" dirty="0" err="1">
                <a:latin typeface="Calibri" panose="020F0502020204030204" pitchFamily="34" charset="0"/>
              </a:rPr>
              <a:t>supported</a:t>
            </a:r>
            <a:r>
              <a:rPr lang="de-DE" sz="2800" dirty="0">
                <a:latin typeface="Calibri" panose="020F0502020204030204" pitchFamily="34" charset="0"/>
              </a:rPr>
              <a:t> </a:t>
            </a:r>
            <a:r>
              <a:rPr lang="de-DE" sz="2800" dirty="0" err="1">
                <a:latin typeface="Calibri" panose="020F0502020204030204" pitchFamily="34" charset="0"/>
              </a:rPr>
              <a:t>by</a:t>
            </a:r>
            <a:r>
              <a:rPr lang="de-DE" sz="2800" dirty="0">
                <a:latin typeface="Calibri" panose="020F0502020204030204" pitchFamily="34" charset="0"/>
              </a:rPr>
              <a:t> a </a:t>
            </a:r>
            <a:r>
              <a:rPr lang="de-DE" sz="2800" dirty="0" err="1">
                <a:latin typeface="Calibri" panose="020F0502020204030204" pitchFamily="34" charset="0"/>
              </a:rPr>
              <a:t>grant</a:t>
            </a:r>
            <a:r>
              <a:rPr lang="de-DE" sz="2800" dirty="0">
                <a:latin typeface="Calibri" panose="020F0502020204030204" pitchFamily="34" charset="0"/>
              </a:rPr>
              <a:t> of  </a:t>
            </a:r>
            <a:r>
              <a:rPr lang="de-DE" sz="2800" dirty="0" err="1">
                <a:latin typeface="Calibri" panose="020F0502020204030204" pitchFamily="34" charset="0"/>
              </a:rPr>
              <a:t>xy</a:t>
            </a:r>
            <a:endParaRPr lang="de-DE" sz="2800" dirty="0">
              <a:latin typeface="Calibri" panose="020F0502020204030204" pitchFamily="34" charset="0"/>
            </a:endParaRPr>
          </a:p>
          <a:p>
            <a:pPr marL="457200" indent="-457200">
              <a:defRPr/>
            </a:pPr>
            <a:r>
              <a:rPr lang="de-DE" sz="2800" baseline="30000" dirty="0">
                <a:latin typeface="Calibri" panose="020F0502020204030204" pitchFamily="34" charset="0"/>
              </a:rPr>
              <a:t>2 </a:t>
            </a:r>
            <a:r>
              <a:rPr lang="de-DE" sz="2800" dirty="0">
                <a:latin typeface="Calibri" panose="020F0502020204030204" pitchFamily="34" charset="0"/>
              </a:rPr>
              <a:t>JKI, Institute </a:t>
            </a:r>
            <a:r>
              <a:rPr lang="de-DE" sz="2800" dirty="0" err="1">
                <a:latin typeface="Calibri" panose="020F0502020204030204" pitchFamily="34" charset="0"/>
              </a:rPr>
              <a:t>for</a:t>
            </a:r>
            <a:r>
              <a:rPr lang="de-DE" sz="2800" dirty="0">
                <a:latin typeface="Calibri" panose="020F0502020204030204" pitchFamily="34" charset="0"/>
              </a:rPr>
              <a:t> Resistance Research </a:t>
            </a:r>
            <a:r>
              <a:rPr lang="de-DE" sz="2800" dirty="0" err="1">
                <a:latin typeface="Calibri" panose="020F0502020204030204" pitchFamily="34" charset="0"/>
              </a:rPr>
              <a:t>and</a:t>
            </a:r>
            <a:r>
              <a:rPr lang="de-DE" sz="2800" dirty="0">
                <a:latin typeface="Calibri" panose="020F0502020204030204" pitchFamily="34" charset="0"/>
              </a:rPr>
              <a:t> Stress </a:t>
            </a:r>
            <a:r>
              <a:rPr lang="de-DE" sz="2800" dirty="0" err="1">
                <a:latin typeface="Calibri" panose="020F0502020204030204" pitchFamily="34" charset="0"/>
              </a:rPr>
              <a:t>Tolerance</a:t>
            </a:r>
            <a:r>
              <a:rPr lang="de-DE" sz="2800" dirty="0">
                <a:latin typeface="Calibri" panose="020F0502020204030204" pitchFamily="34" charset="0"/>
              </a:rPr>
              <a:t>, Groß Lüsewitz</a:t>
            </a:r>
          </a:p>
          <a:p>
            <a:pPr marL="457200" indent="-457200">
              <a:defRPr/>
            </a:pPr>
            <a:r>
              <a:rPr lang="de-DE" sz="2800" baseline="30000" dirty="0">
                <a:latin typeface="Calibri" panose="020F0502020204030204" pitchFamily="34" charset="0"/>
              </a:rPr>
              <a:t>3 </a:t>
            </a:r>
            <a:r>
              <a:rPr lang="de-DE" sz="2800" dirty="0">
                <a:latin typeface="Calibri" panose="020F0502020204030204" pitchFamily="34" charset="0"/>
              </a:rPr>
              <a:t>Martin-Luther-Universität, Institute </a:t>
            </a:r>
            <a:r>
              <a:rPr lang="de-DE" sz="2800" dirty="0" err="1">
                <a:latin typeface="Calibri" panose="020F0502020204030204" pitchFamily="34" charset="0"/>
              </a:rPr>
              <a:t>for</a:t>
            </a:r>
            <a:r>
              <a:rPr lang="de-DE" sz="2800" dirty="0">
                <a:latin typeface="Calibri" panose="020F0502020204030204" pitchFamily="34" charset="0"/>
              </a:rPr>
              <a:t> </a:t>
            </a:r>
            <a:r>
              <a:rPr lang="de-DE" sz="2800" dirty="0" err="1">
                <a:latin typeface="Calibri" panose="020F0502020204030204" pitchFamily="34" charset="0"/>
              </a:rPr>
              <a:t>Agriculture</a:t>
            </a:r>
            <a:r>
              <a:rPr lang="de-DE" sz="2800" dirty="0">
                <a:latin typeface="Calibri" panose="020F0502020204030204" pitchFamily="34" charset="0"/>
              </a:rPr>
              <a:t>, Halle-Wittenberg (</a:t>
            </a:r>
            <a:r>
              <a:rPr lang="de-DE" sz="2800" dirty="0" err="1">
                <a:latin typeface="Calibri" panose="020F0502020204030204" pitchFamily="34" charset="0"/>
              </a:rPr>
              <a:t>font</a:t>
            </a:r>
            <a:r>
              <a:rPr lang="de-DE" sz="2800" dirty="0">
                <a:latin typeface="Calibri" panose="020F0502020204030204" pitchFamily="34" charset="0"/>
              </a:rPr>
              <a:t> </a:t>
            </a:r>
            <a:r>
              <a:rPr lang="de-DE" sz="2800" dirty="0" err="1">
                <a:latin typeface="Calibri" panose="020F0502020204030204" pitchFamily="34" charset="0"/>
              </a:rPr>
              <a:t>size</a:t>
            </a:r>
            <a:r>
              <a:rPr lang="de-DE" sz="2800" dirty="0">
                <a:latin typeface="Calibri" panose="020F0502020204030204" pitchFamily="34" charset="0"/>
              </a:rPr>
              <a:t> 28)</a:t>
            </a:r>
          </a:p>
          <a:p>
            <a:pPr marL="457200" indent="-457200">
              <a:defRPr/>
            </a:pPr>
            <a:r>
              <a:rPr lang="de-DE" sz="2800" baseline="30000" dirty="0">
                <a:latin typeface="Calibri" panose="020F0502020204030204" pitchFamily="34" charset="0"/>
              </a:rPr>
              <a:t>*</a:t>
            </a:r>
            <a:r>
              <a:rPr lang="de-DE" sz="2800" dirty="0">
                <a:latin typeface="Calibri" panose="020F0502020204030204" pitchFamily="34" charset="0"/>
              </a:rPr>
              <a:t>Email of </a:t>
            </a:r>
            <a:r>
              <a:rPr lang="de-DE" sz="2800" dirty="0" err="1">
                <a:latin typeface="Calibri" panose="020F0502020204030204" pitchFamily="34" charset="0"/>
              </a:rPr>
              <a:t>corresponding</a:t>
            </a:r>
            <a:r>
              <a:rPr lang="de-DE" sz="2800" dirty="0">
                <a:latin typeface="Calibri" panose="020F0502020204030204" pitchFamily="34" charset="0"/>
              </a:rPr>
              <a:t> </a:t>
            </a:r>
            <a:r>
              <a:rPr lang="de-DE" sz="2800" dirty="0" err="1">
                <a:latin typeface="Calibri" panose="020F0502020204030204" pitchFamily="34" charset="0"/>
              </a:rPr>
              <a:t>author</a:t>
            </a:r>
            <a:r>
              <a:rPr lang="de-DE" sz="2800" dirty="0">
                <a:latin typeface="Calibri" panose="020F0502020204030204" pitchFamily="34" charset="0"/>
              </a:rPr>
              <a:t>: julius-kuehn@julius-kuehn.de</a:t>
            </a:r>
            <a:endParaRPr lang="de-DE" sz="2800" baseline="30000" dirty="0">
              <a:latin typeface="Calibri" panose="020F0502020204030204" pitchFamily="34" charset="0"/>
            </a:endParaRPr>
          </a:p>
        </p:txBody>
      </p:sp>
      <p:sp>
        <p:nvSpPr>
          <p:cNvPr id="3075" name="Textfeld 59"/>
          <p:cNvSpPr txBox="1">
            <a:spLocks noChangeArrowheads="1"/>
          </p:cNvSpPr>
          <p:nvPr/>
        </p:nvSpPr>
        <p:spPr bwMode="auto">
          <a:xfrm>
            <a:off x="1992042" y="8849270"/>
            <a:ext cx="1376203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4000" b="1" dirty="0">
                <a:latin typeface="Calibri" panose="020F0502020204030204" pitchFamily="34" charset="0"/>
              </a:rPr>
              <a:t>Headlines </a:t>
            </a:r>
            <a:r>
              <a:rPr lang="de-DE" sz="4000" b="1" dirty="0" smtClean="0">
                <a:latin typeface="Calibri" panose="020F0502020204030204" pitchFamily="34" charset="0"/>
              </a:rPr>
              <a:t>(</a:t>
            </a:r>
            <a:r>
              <a:rPr lang="de-DE" sz="4000" b="1" dirty="0" err="1" smtClean="0">
                <a:latin typeface="Calibri" panose="020F0502020204030204" pitchFamily="34" charset="0"/>
              </a:rPr>
              <a:t>font</a:t>
            </a:r>
            <a:r>
              <a:rPr lang="de-DE" sz="4000" b="1" dirty="0" smtClean="0">
                <a:latin typeface="Calibri" panose="020F0502020204030204" pitchFamily="34" charset="0"/>
              </a:rPr>
              <a:t> </a:t>
            </a:r>
            <a:r>
              <a:rPr lang="de-DE" sz="4000" b="1" dirty="0" err="1" smtClean="0">
                <a:latin typeface="Calibri" panose="020F0502020204030204" pitchFamily="34" charset="0"/>
              </a:rPr>
              <a:t>size</a:t>
            </a:r>
            <a:r>
              <a:rPr lang="de-DE" sz="4000" b="1" dirty="0" smtClean="0">
                <a:latin typeface="Calibri" panose="020F0502020204030204" pitchFamily="34" charset="0"/>
              </a:rPr>
              <a:t> 40, </a:t>
            </a:r>
            <a:r>
              <a:rPr lang="de-DE" sz="4000" b="1" dirty="0" err="1" smtClean="0">
                <a:latin typeface="Calibri" panose="020F0502020204030204" pitchFamily="34" charset="0"/>
              </a:rPr>
              <a:t>bold</a:t>
            </a:r>
            <a:r>
              <a:rPr lang="de-DE" sz="4000" b="1" dirty="0" smtClean="0">
                <a:latin typeface="Calibri" panose="020F0502020204030204" pitchFamily="34" charset="0"/>
              </a:rPr>
              <a:t>)</a:t>
            </a:r>
            <a:endParaRPr lang="de-DE" sz="4000" b="1" dirty="0">
              <a:latin typeface="Calibri" panose="020F0502020204030204" pitchFamily="34" charset="0"/>
            </a:endParaRPr>
          </a:p>
          <a:p>
            <a:endParaRPr lang="de-DE" sz="3200" b="1" dirty="0">
              <a:latin typeface="Calibri" panose="020F0502020204030204" pitchFamily="34" charset="0"/>
            </a:endParaRPr>
          </a:p>
          <a:p>
            <a:r>
              <a:rPr lang="de-DE" sz="3200" dirty="0">
                <a:latin typeface="Calibri" panose="020F0502020204030204" pitchFamily="34" charset="0"/>
              </a:rPr>
              <a:t>Text </a:t>
            </a:r>
            <a:r>
              <a:rPr lang="de-DE" sz="3200" dirty="0" smtClean="0">
                <a:latin typeface="Calibri" panose="020F0502020204030204" pitchFamily="34" charset="0"/>
              </a:rPr>
              <a:t>(</a:t>
            </a:r>
            <a:r>
              <a:rPr lang="de-DE" sz="3200" dirty="0" err="1" smtClean="0">
                <a:latin typeface="Calibri" panose="020F0502020204030204" pitchFamily="34" charset="0"/>
              </a:rPr>
              <a:t>font</a:t>
            </a:r>
            <a:r>
              <a:rPr lang="de-DE" sz="3200" dirty="0" smtClean="0">
                <a:latin typeface="Calibri" panose="020F0502020204030204" pitchFamily="34" charset="0"/>
              </a:rPr>
              <a:t> </a:t>
            </a:r>
            <a:r>
              <a:rPr lang="de-DE" sz="3200" dirty="0" err="1" smtClean="0">
                <a:latin typeface="Calibri" panose="020F0502020204030204" pitchFamily="34" charset="0"/>
              </a:rPr>
              <a:t>size</a:t>
            </a:r>
            <a:r>
              <a:rPr lang="de-DE" sz="3200" dirty="0" smtClean="0">
                <a:latin typeface="Calibri" panose="020F0502020204030204" pitchFamily="34" charset="0"/>
              </a:rPr>
              <a:t> </a:t>
            </a:r>
            <a:r>
              <a:rPr lang="de-DE" sz="3200" dirty="0" err="1" smtClean="0">
                <a:latin typeface="Calibri" panose="020F0502020204030204" pitchFamily="34" charset="0"/>
              </a:rPr>
              <a:t>at</a:t>
            </a:r>
            <a:r>
              <a:rPr lang="de-DE" sz="3200" dirty="0" smtClean="0">
                <a:latin typeface="Calibri" panose="020F0502020204030204" pitchFamily="34" charset="0"/>
              </a:rPr>
              <a:t> least 32)</a:t>
            </a:r>
          </a:p>
          <a:p>
            <a:endParaRPr lang="de-DE" sz="3200" dirty="0" smtClean="0">
              <a:latin typeface="Calibri" panose="020F0502020204030204" pitchFamily="34" charset="0"/>
            </a:endParaRPr>
          </a:p>
          <a:p>
            <a:r>
              <a:rPr lang="de-DE" sz="3200" dirty="0" smtClean="0">
                <a:latin typeface="Calibri" panose="020F0502020204030204" pitchFamily="34" charset="0"/>
              </a:rPr>
              <a:t>Do not </a:t>
            </a:r>
            <a:r>
              <a:rPr lang="de-DE" sz="3200" dirty="0" err="1" smtClean="0">
                <a:latin typeface="Calibri" panose="020F0502020204030204" pitchFamily="34" charset="0"/>
              </a:rPr>
              <a:t>change</a:t>
            </a:r>
            <a:r>
              <a:rPr lang="de-DE" sz="3200" dirty="0" smtClean="0">
                <a:latin typeface="Calibri" panose="020F0502020204030204" pitchFamily="34" charset="0"/>
              </a:rPr>
              <a:t> </a:t>
            </a:r>
            <a:r>
              <a:rPr lang="de-DE" sz="3200" dirty="0" err="1" smtClean="0">
                <a:latin typeface="Calibri" panose="020F0502020204030204" pitchFamily="34" charset="0"/>
              </a:rPr>
              <a:t>the</a:t>
            </a:r>
            <a:r>
              <a:rPr lang="de-DE" sz="3200" dirty="0" smtClean="0">
                <a:latin typeface="Calibri" panose="020F0502020204030204" pitchFamily="34" charset="0"/>
              </a:rPr>
              <a:t> </a:t>
            </a:r>
            <a:r>
              <a:rPr lang="de-DE" sz="3200" dirty="0" err="1" smtClean="0">
                <a:latin typeface="Calibri" panose="020F0502020204030204" pitchFamily="34" charset="0"/>
              </a:rPr>
              <a:t>position</a:t>
            </a:r>
            <a:r>
              <a:rPr lang="de-DE" sz="3200" dirty="0" smtClean="0">
                <a:latin typeface="Calibri" panose="020F0502020204030204" pitchFamily="34" charset="0"/>
              </a:rPr>
              <a:t> </a:t>
            </a:r>
            <a:r>
              <a:rPr lang="de-DE" sz="3200" dirty="0" err="1" smtClean="0">
                <a:latin typeface="Calibri" panose="020F0502020204030204" pitchFamily="34" charset="0"/>
              </a:rPr>
              <a:t>and</a:t>
            </a:r>
            <a:r>
              <a:rPr lang="de-DE" sz="3200" dirty="0" smtClean="0">
                <a:latin typeface="Calibri" panose="020F0502020204030204" pitchFamily="34" charset="0"/>
              </a:rPr>
              <a:t> </a:t>
            </a:r>
            <a:r>
              <a:rPr lang="de-DE" sz="3200" dirty="0" err="1" smtClean="0">
                <a:latin typeface="Calibri" panose="020F0502020204030204" pitchFamily="34" charset="0"/>
              </a:rPr>
              <a:t>size</a:t>
            </a:r>
            <a:r>
              <a:rPr lang="de-DE" sz="3200" dirty="0" smtClean="0">
                <a:latin typeface="Calibri" panose="020F0502020204030204" pitchFamily="34" charset="0"/>
              </a:rPr>
              <a:t> of </a:t>
            </a:r>
            <a:r>
              <a:rPr lang="de-DE" sz="3200" dirty="0" err="1" smtClean="0">
                <a:latin typeface="Calibri" panose="020F0502020204030204" pitchFamily="34" charset="0"/>
              </a:rPr>
              <a:t>logos</a:t>
            </a:r>
            <a:r>
              <a:rPr lang="de-DE" sz="3200" dirty="0" smtClean="0">
                <a:latin typeface="Calibri" panose="020F0502020204030204" pitchFamily="34" charset="0"/>
              </a:rPr>
              <a:t>.</a:t>
            </a:r>
            <a:endParaRPr lang="de-DE" sz="32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111</Words>
  <Application>Microsoft Office PowerPoint</Application>
  <PresentationFormat>Benutzerdefiniert</PresentationFormat>
  <Paragraphs>14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Standarddesign</vt:lpstr>
      <vt:lpstr>Benutzerdefiniertes 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Hühnlein, Anja</dc:creator>
  <cp:lastModifiedBy>Hühnlein, Anja</cp:lastModifiedBy>
  <cp:revision>88</cp:revision>
  <cp:lastPrinted>2018-08-22T12:19:04Z</cp:lastPrinted>
  <dcterms:created xsi:type="dcterms:W3CDTF">2008-04-02T10:18:15Z</dcterms:created>
  <dcterms:modified xsi:type="dcterms:W3CDTF">2024-05-27T08:21:33Z</dcterms:modified>
</cp:coreProperties>
</file>