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50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900" y="-1716"/>
      </p:cViewPr>
      <p:guideLst>
        <p:guide orient="horz" pos="13550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8392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597" userDrawn="1">
          <p15:clr>
            <a:srgbClr val="FBAE40"/>
          </p15:clr>
        </p15:guide>
        <p15:guide id="2" pos="50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 userDrawn="1"/>
        </p:nvSpPr>
        <p:spPr>
          <a:xfrm>
            <a:off x="25604101" y="41385800"/>
            <a:ext cx="4142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>
                <a:solidFill>
                  <a:schemeClr val="tx1"/>
                </a:solidFill>
              </a:rPr>
              <a:t>www.julius-kuehn.de</a:t>
            </a:r>
            <a:endParaRPr lang="de-DE" sz="3600" dirty="0">
              <a:solidFill>
                <a:schemeClr val="tx1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7764" y="620153"/>
            <a:ext cx="5652344" cy="3997567"/>
          </a:xfrm>
          <a:prstGeom prst="rect">
            <a:avLst/>
          </a:prstGeom>
        </p:spPr>
      </p:pic>
      <p:cxnSp>
        <p:nvCxnSpPr>
          <p:cNvPr id="4" name="Gerader Verbinder 3"/>
          <p:cNvCxnSpPr/>
          <p:nvPr userDrawn="1"/>
        </p:nvCxnSpPr>
        <p:spPr>
          <a:xfrm>
            <a:off x="26854150" y="2108200"/>
            <a:ext cx="0" cy="2222500"/>
          </a:xfrm>
          <a:prstGeom prst="line">
            <a:avLst/>
          </a:prstGeom>
          <a:ln w="57150">
            <a:solidFill>
              <a:srgbClr val="18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 userDrawn="1"/>
        </p:nvCxnSpPr>
        <p:spPr>
          <a:xfrm>
            <a:off x="26854150" y="1135856"/>
            <a:ext cx="0" cy="788194"/>
          </a:xfrm>
          <a:prstGeom prst="line">
            <a:avLst/>
          </a:prstGeom>
          <a:ln w="57150">
            <a:solidFill>
              <a:srgbClr val="18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0019" y="1135856"/>
            <a:ext cx="2327108" cy="319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72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593" userDrawn="1">
          <p15:clr>
            <a:srgbClr val="F26B43"/>
          </p15:clr>
        </p15:guide>
        <p15:guide id="2" pos="1364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 txBox="1">
            <a:spLocks/>
          </p:cNvSpPr>
          <p:nvPr/>
        </p:nvSpPr>
        <p:spPr>
          <a:xfrm>
            <a:off x="722647" y="2593493"/>
            <a:ext cx="20308553" cy="3561013"/>
          </a:xfrm>
          <a:prstGeom prst="rect">
            <a:avLst/>
          </a:prstGeom>
        </p:spPr>
        <p:txBody>
          <a:bodyPr/>
          <a:lstStyle>
            <a:lvl1pPr marL="0" marR="0" indent="0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None/>
              <a:defRPr sz="7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None/>
              <a:defRPr sz="7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None/>
              <a:defRPr sz="7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Tx/>
              <a:buNone/>
              <a:defRPr sz="7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Title72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max</a:t>
            </a:r>
            <a:r>
              <a:rPr lang="de-DE" dirty="0" smtClean="0"/>
              <a:t> </a:t>
            </a:r>
            <a:r>
              <a:rPr lang="de-DE" dirty="0" smtClean="0"/>
              <a:t>3 </a:t>
            </a:r>
            <a:r>
              <a:rPr lang="de-DE" dirty="0" err="1" smtClean="0"/>
              <a:t>rows</a:t>
            </a:r>
            <a:endParaRPr lang="de-DE" dirty="0" smtClean="0"/>
          </a:p>
          <a:p>
            <a:pPr>
              <a:defRPr/>
            </a:pP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</a:p>
          <a:p>
            <a:pPr>
              <a:defRPr/>
            </a:pP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11" name="Textplatzhalter 8"/>
          <p:cNvSpPr txBox="1">
            <a:spLocks/>
          </p:cNvSpPr>
          <p:nvPr/>
        </p:nvSpPr>
        <p:spPr>
          <a:xfrm>
            <a:off x="872265" y="9933494"/>
            <a:ext cx="20374086" cy="1183994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5400" b="1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Main </a:t>
            </a:r>
            <a:r>
              <a:rPr lang="de-DE" dirty="0" err="1" smtClean="0"/>
              <a:t>Heading</a:t>
            </a:r>
            <a:r>
              <a:rPr lang="de-DE" dirty="0" smtClean="0"/>
              <a:t> </a:t>
            </a:r>
            <a:r>
              <a:rPr lang="de-DE" dirty="0" smtClean="0"/>
              <a:t>54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2" name="Textplatzhalter 10"/>
          <p:cNvSpPr txBox="1">
            <a:spLocks/>
          </p:cNvSpPr>
          <p:nvPr/>
        </p:nvSpPr>
        <p:spPr>
          <a:xfrm>
            <a:off x="853079" y="20303172"/>
            <a:ext cx="20231908" cy="1883059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4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Body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smtClean="0"/>
              <a:t>45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3" name="Textplatzhalter 2"/>
          <p:cNvSpPr txBox="1">
            <a:spLocks/>
          </p:cNvSpPr>
          <p:nvPr/>
        </p:nvSpPr>
        <p:spPr>
          <a:xfrm>
            <a:off x="859706" y="12375122"/>
            <a:ext cx="20386645" cy="842601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50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2089150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5125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4275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51837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 smtClean="0"/>
              <a:t>Subheading</a:t>
            </a:r>
            <a:r>
              <a:rPr lang="de-DE" dirty="0" smtClean="0"/>
              <a:t>  </a:t>
            </a:r>
            <a:r>
              <a:rPr lang="de-DE" dirty="0" smtClean="0"/>
              <a:t>50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4" name="Textplatzhalter 10"/>
          <p:cNvSpPr txBox="1">
            <a:spLocks/>
          </p:cNvSpPr>
          <p:nvPr/>
        </p:nvSpPr>
        <p:spPr>
          <a:xfrm>
            <a:off x="884010" y="6790111"/>
            <a:ext cx="20308553" cy="1183715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36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 smtClean="0"/>
              <a:t>Authors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Affiliations</a:t>
            </a:r>
            <a:endParaRPr lang="de-DE" dirty="0" smtClean="0"/>
          </a:p>
        </p:txBody>
      </p:sp>
      <p:sp>
        <p:nvSpPr>
          <p:cNvPr id="15" name="Textplatzhalter 4"/>
          <p:cNvSpPr txBox="1">
            <a:spLocks/>
          </p:cNvSpPr>
          <p:nvPr/>
        </p:nvSpPr>
        <p:spPr>
          <a:xfrm>
            <a:off x="830223" y="16026683"/>
            <a:ext cx="20308552" cy="1353814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5000" kern="120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 smtClean="0"/>
              <a:t>Emphasis</a:t>
            </a:r>
            <a:r>
              <a:rPr lang="de-DE" dirty="0" smtClean="0"/>
              <a:t> </a:t>
            </a:r>
            <a:r>
              <a:rPr lang="de-DE" dirty="0" smtClean="0"/>
              <a:t>50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6" name="Textplatzhalter 2"/>
          <p:cNvSpPr txBox="1">
            <a:spLocks/>
          </p:cNvSpPr>
          <p:nvPr/>
        </p:nvSpPr>
        <p:spPr>
          <a:xfrm>
            <a:off x="859330" y="14097570"/>
            <a:ext cx="20387021" cy="1049266"/>
          </a:xfrm>
          <a:prstGeom prst="rect">
            <a:avLst/>
          </a:prstGeom>
        </p:spPr>
        <p:txBody>
          <a:bodyPr/>
          <a:lstStyle>
            <a:lvl1pPr marL="0" indent="0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5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089150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5125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4275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51837" indent="0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 smtClean="0"/>
              <a:t>Subheading</a:t>
            </a:r>
            <a:r>
              <a:rPr lang="de-DE" dirty="0" smtClean="0"/>
              <a:t>  </a:t>
            </a:r>
            <a:r>
              <a:rPr lang="de-DE" dirty="0" smtClean="0"/>
              <a:t>50 </a:t>
            </a:r>
            <a:r>
              <a:rPr lang="de-DE" dirty="0" err="1" smtClean="0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5826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JKI Farben">
      <a:dk1>
        <a:sysClr val="windowText" lastClr="000000"/>
      </a:dk1>
      <a:lt1>
        <a:sysClr val="window" lastClr="FFFFFF"/>
      </a:lt1>
      <a:dk2>
        <a:srgbClr val="75B952"/>
      </a:dk2>
      <a:lt2>
        <a:srgbClr val="B9D69C"/>
      </a:lt2>
      <a:accent1>
        <a:srgbClr val="E2EDD9"/>
      </a:accent1>
      <a:accent2>
        <a:srgbClr val="2269AA"/>
      </a:accent2>
      <a:accent3>
        <a:srgbClr val="1887C9"/>
      </a:accent3>
      <a:accent4>
        <a:srgbClr val="E1F1FD"/>
      </a:accent4>
      <a:accent5>
        <a:srgbClr val="A5A5A5"/>
      </a:accent5>
      <a:accent6>
        <a:srgbClr val="FFCC00"/>
      </a:accent6>
      <a:hlink>
        <a:srgbClr val="004F91"/>
      </a:hlink>
      <a:folHlink>
        <a:srgbClr val="9A5E0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 JKI Poster DE.potx" id="{E5091729-2D65-4740-9309-FFD776ACCD5A}" vid="{A6E63F76-9377-42D3-9805-4C6DB18DA3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 JKI Poster EN 2025</Template>
  <TotalTime>0</TotalTime>
  <Words>39</Words>
  <Application>Microsoft Office PowerPoint</Application>
  <PresentationFormat>Benutzerdefiniert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DV / Julius Kühn-Institut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Wolck, Anja</dc:creator>
  <cp:lastModifiedBy>Hühnlein, Anja</cp:lastModifiedBy>
  <cp:revision>6</cp:revision>
  <dcterms:created xsi:type="dcterms:W3CDTF">2025-04-04T11:41:39Z</dcterms:created>
  <dcterms:modified xsi:type="dcterms:W3CDTF">2025-06-19T11:42:19Z</dcterms:modified>
</cp:coreProperties>
</file>