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700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9" userDrawn="1">
          <p15:clr>
            <a:srgbClr val="A4A3A4"/>
          </p15:clr>
        </p15:guide>
        <p15:guide id="2" pos="76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223"/>
    <a:srgbClr val="AAE600"/>
    <a:srgbClr val="FFFF99"/>
    <a:srgbClr val="FF9933"/>
    <a:srgbClr val="FFFFFF"/>
    <a:srgbClr val="005986"/>
    <a:srgbClr val="F3F3F3"/>
    <a:srgbClr val="FF6600"/>
    <a:srgbClr val="0299CE"/>
    <a:srgbClr val="005F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24" autoAdjust="0"/>
  </p:normalViewPr>
  <p:slideViewPr>
    <p:cSldViewPr>
      <p:cViewPr varScale="1">
        <p:scale>
          <a:sx n="119" d="100"/>
          <a:sy n="119" d="100"/>
        </p:scale>
        <p:origin x="132" y="294"/>
      </p:cViewPr>
      <p:guideLst>
        <p:guide orient="horz" pos="629"/>
        <p:guide pos="76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696" y="90"/>
      </p:cViewPr>
      <p:guideLst>
        <p:guide orient="horz" pos="3223"/>
        <p:guide pos="223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59CDFC-5595-4289-920A-23CE668201CB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27160DD-A31F-401F-A3E0-185070AAD1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04E54B-C48C-4FB5-95E8-FF8EA2228C44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336105-311B-4AA3-BDC4-08E0B76CF6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336105-311B-4AA3-BDC4-08E0B76CF63C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33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379B3-9281-41C0-ACFD-938739DC63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FDFC1-C7DE-4ED1-8303-0E4B7C16BA0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8126D-70FB-4563-9B1E-B1B404A3D6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33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8136227" y="6219312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055773" y="6219312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15380" y="6219312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36227" y="6264319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39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 smtClean="0"/>
              <a:pPr>
                <a:defRPr/>
              </a:pPr>
              <a:t>‹Nr.›</a:t>
            </a:fld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36227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5387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6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6" y="1535116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5387" y="6257412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5387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36227" y="6238364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5387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7" y="273052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400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36227" y="6238364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5373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39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400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60BA1-B4E1-4958-A992-2493CB37948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87920-CA0D-4A61-AF52-21DAE01B6D5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6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6" y="1535116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1DE24-C2BB-4298-8043-3ED61B4B1F5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669D0-F7CA-4B88-9A78-F2F3F8F74BA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CEF58-9099-40D8-9848-8C8A2548B7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7" y="273052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63D43-5FB8-446E-AE80-C7002F8505D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B20EA-B91C-409A-9185-BFCADB14815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837" y="4959350"/>
            <a:ext cx="1180000" cy="1620000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902409" y="97205"/>
            <a:ext cx="8286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</a:rPr>
              <a:t>Young Scientists Meeting – Conference 2024, Dresden-</a:t>
            </a:r>
            <a:r>
              <a:rPr lang="en-US" sz="1000" dirty="0" err="1" smtClean="0">
                <a:latin typeface="Calibri" panose="020F0502020204030204" pitchFamily="34" charset="0"/>
              </a:rPr>
              <a:t>Pillnitz</a:t>
            </a:r>
            <a:r>
              <a:rPr lang="en-US" sz="1000" dirty="0" smtClean="0">
                <a:latin typeface="Calibri" panose="020F0502020204030204" pitchFamily="34" charset="0"/>
              </a:rPr>
              <a:t>, Germany, November 13–15</a:t>
            </a:r>
            <a:endParaRPr lang="de-DE" sz="1000" dirty="0">
              <a:latin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9550236" y="6624355"/>
            <a:ext cx="52835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" dirty="0" smtClean="0"/>
              <a:t>This </a:t>
            </a:r>
            <a:r>
              <a:rPr lang="de-DE" sz="600" dirty="0" err="1" smtClean="0"/>
              <a:t>work</a:t>
            </a:r>
            <a:r>
              <a:rPr lang="de-DE" sz="600" dirty="0" smtClean="0"/>
              <a:t> </a:t>
            </a:r>
            <a:r>
              <a:rPr lang="de-DE" sz="600" dirty="0" err="1" smtClean="0"/>
              <a:t>is</a:t>
            </a:r>
            <a:r>
              <a:rPr lang="de-DE" sz="600" dirty="0" smtClean="0"/>
              <a:t> </a:t>
            </a:r>
            <a:r>
              <a:rPr lang="de-DE" sz="600" dirty="0" err="1" smtClean="0"/>
              <a:t>licensed</a:t>
            </a:r>
            <a:r>
              <a:rPr lang="de-DE" sz="600" dirty="0" smtClean="0"/>
              <a:t> </a:t>
            </a:r>
            <a:r>
              <a:rPr lang="de-DE" sz="600" dirty="0" err="1" smtClean="0"/>
              <a:t>under</a:t>
            </a:r>
            <a:r>
              <a:rPr lang="de-DE" sz="600" dirty="0" smtClean="0"/>
              <a:t> a </a:t>
            </a:r>
            <a:r>
              <a:rPr lang="de-DE" sz="600" dirty="0" err="1" smtClean="0"/>
              <a:t>creative</a:t>
            </a:r>
            <a:r>
              <a:rPr lang="de-DE" sz="600" dirty="0"/>
              <a:t> </a:t>
            </a:r>
            <a:r>
              <a:rPr lang="de-DE" sz="600" dirty="0" err="1" smtClean="0"/>
              <a:t>commons</a:t>
            </a:r>
            <a:r>
              <a:rPr lang="de-DE" sz="600" dirty="0" smtClean="0"/>
              <a:t> </a:t>
            </a:r>
            <a:r>
              <a:rPr lang="de-DE" sz="600" dirty="0" err="1" smtClean="0"/>
              <a:t>attribution</a:t>
            </a:r>
            <a:r>
              <a:rPr lang="de-DE" sz="600" dirty="0" smtClean="0"/>
              <a:t> 4.0 </a:t>
            </a:r>
            <a:r>
              <a:rPr lang="de-DE" sz="600" dirty="0" err="1" smtClean="0"/>
              <a:t>license</a:t>
            </a:r>
            <a:r>
              <a:rPr lang="de-DE" sz="600" dirty="0" smtClean="0"/>
              <a:t>.</a:t>
            </a:r>
            <a:endParaRPr lang="de-DE" sz="600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236460" y="6319766"/>
            <a:ext cx="799968" cy="259584"/>
          </a:xfrm>
          <a:prstGeom prst="rect">
            <a:avLst/>
          </a:prstGeom>
        </p:spPr>
      </p:pic>
      <p:pic>
        <p:nvPicPr>
          <p:cNvPr id="11" name="Grafik 10" descr="JKI Flamme transparent.png"/>
          <p:cNvPicPr/>
          <p:nvPr userDrawn="1"/>
        </p:nvPicPr>
        <p:blipFill>
          <a:blip r:embed="rId15" cstate="print"/>
          <a:srcRect l="43040"/>
          <a:stretch>
            <a:fillRect/>
          </a:stretch>
        </p:blipFill>
        <p:spPr>
          <a:xfrm>
            <a:off x="0" y="188640"/>
            <a:ext cx="1930400" cy="6534150"/>
          </a:xfrm>
          <a:prstGeom prst="rect">
            <a:avLst/>
          </a:prstGeom>
        </p:spPr>
      </p:pic>
      <p:pic>
        <p:nvPicPr>
          <p:cNvPr id="13" name="Picture 6"/>
          <p:cNvPicPr/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85"/>
          <a:stretch/>
        </p:blipFill>
        <p:spPr bwMode="auto">
          <a:xfrm>
            <a:off x="9848657" y="97795"/>
            <a:ext cx="2192655" cy="1619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i_ra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5251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4"/>
          <p:cNvSpPr txBox="1">
            <a:spLocks noChangeArrowheads="1"/>
          </p:cNvSpPr>
          <p:nvPr userDrawn="1"/>
        </p:nvSpPr>
        <p:spPr bwMode="auto">
          <a:xfrm>
            <a:off x="698500" y="304803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/>
          </a:p>
        </p:txBody>
      </p:sp>
      <p:sp>
        <p:nvSpPr>
          <p:cNvPr id="6149" name="Text Box 5"/>
          <p:cNvSpPr txBox="1">
            <a:spLocks noChangeArrowheads="1"/>
          </p:cNvSpPr>
          <p:nvPr userDrawn="1"/>
        </p:nvSpPr>
        <p:spPr bwMode="auto">
          <a:xfrm>
            <a:off x="762000" y="214313"/>
            <a:ext cx="706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/>
          </a:p>
        </p:txBody>
      </p:sp>
      <p:pic>
        <p:nvPicPr>
          <p:cNvPr id="1030" name="Picture 7" descr="Logo RG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416480" y="43895"/>
            <a:ext cx="163157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8136227" y="6219312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055773" y="6219312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15380" y="6219312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93344" y="6618995"/>
            <a:ext cx="726100" cy="224017"/>
          </a:xfrm>
          <a:prstGeom prst="rect">
            <a:avLst/>
          </a:prstGeom>
        </p:spPr>
      </p:pic>
      <p:sp>
        <p:nvSpPr>
          <p:cNvPr id="13" name="Textfeld 12"/>
          <p:cNvSpPr txBox="1"/>
          <p:nvPr userDrawn="1"/>
        </p:nvSpPr>
        <p:spPr>
          <a:xfrm>
            <a:off x="950201" y="6658346"/>
            <a:ext cx="35416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" dirty="0" smtClean="0"/>
              <a:t>This </a:t>
            </a:r>
            <a:r>
              <a:rPr lang="de-DE" sz="600" dirty="0" err="1" smtClean="0"/>
              <a:t>work</a:t>
            </a:r>
            <a:r>
              <a:rPr lang="de-DE" sz="600" dirty="0" smtClean="0"/>
              <a:t> </a:t>
            </a:r>
            <a:r>
              <a:rPr lang="de-DE" sz="600" dirty="0" err="1" smtClean="0"/>
              <a:t>is</a:t>
            </a:r>
            <a:r>
              <a:rPr lang="de-DE" sz="600" dirty="0" smtClean="0"/>
              <a:t> </a:t>
            </a:r>
            <a:r>
              <a:rPr lang="de-DE" sz="600" dirty="0" err="1" smtClean="0"/>
              <a:t>licensed</a:t>
            </a:r>
            <a:r>
              <a:rPr lang="de-DE" sz="600" dirty="0" smtClean="0"/>
              <a:t> </a:t>
            </a:r>
            <a:r>
              <a:rPr lang="de-DE" sz="600" dirty="0" err="1" smtClean="0"/>
              <a:t>under</a:t>
            </a:r>
            <a:r>
              <a:rPr lang="de-DE" sz="600" dirty="0" smtClean="0"/>
              <a:t> a </a:t>
            </a:r>
            <a:r>
              <a:rPr lang="de-DE" sz="600" dirty="0" err="1" smtClean="0"/>
              <a:t>creative</a:t>
            </a:r>
            <a:r>
              <a:rPr lang="de-DE" sz="600" dirty="0"/>
              <a:t> </a:t>
            </a:r>
            <a:r>
              <a:rPr lang="de-DE" sz="600" dirty="0" err="1" smtClean="0"/>
              <a:t>commons</a:t>
            </a:r>
            <a:r>
              <a:rPr lang="de-DE" sz="600" dirty="0" smtClean="0"/>
              <a:t> </a:t>
            </a:r>
            <a:r>
              <a:rPr lang="de-DE" sz="600" dirty="0" err="1" smtClean="0"/>
              <a:t>attribution</a:t>
            </a:r>
            <a:r>
              <a:rPr lang="de-DE" sz="600" dirty="0" smtClean="0"/>
              <a:t> 4.0 </a:t>
            </a:r>
            <a:r>
              <a:rPr lang="de-DE" sz="600" dirty="0" err="1" smtClean="0"/>
              <a:t>license</a:t>
            </a:r>
            <a:r>
              <a:rPr lang="de-DE" sz="600" dirty="0" smtClean="0"/>
              <a:t>.</a:t>
            </a:r>
            <a:endParaRPr lang="de-DE" sz="600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3493" y="6073374"/>
            <a:ext cx="524444" cy="7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hteck 9"/>
          <p:cNvSpPr>
            <a:spLocks noChangeArrowheads="1"/>
          </p:cNvSpPr>
          <p:nvPr/>
        </p:nvSpPr>
        <p:spPr bwMode="auto">
          <a:xfrm>
            <a:off x="3620731" y="2123863"/>
            <a:ext cx="6390711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3200" b="1" dirty="0">
                <a:latin typeface="Calibri" panose="020F0502020204030204" pitchFamily="34" charset="0"/>
              </a:rPr>
              <a:t>Title</a:t>
            </a:r>
          </a:p>
          <a:p>
            <a:endParaRPr lang="de-DE" sz="3200" b="1" dirty="0">
              <a:latin typeface="Calibri" panose="020F0502020204030204" pitchFamily="34" charset="0"/>
            </a:endParaRPr>
          </a:p>
          <a:p>
            <a:r>
              <a:rPr lang="de-DE" dirty="0" smtClean="0">
                <a:latin typeface="Calibri" panose="020F0502020204030204" pitchFamily="34" charset="0"/>
              </a:rPr>
              <a:t>Max Mustermann</a:t>
            </a:r>
            <a:r>
              <a:rPr lang="de-DE" baseline="30000" dirty="0" smtClean="0">
                <a:latin typeface="Calibri" panose="020F0502020204030204" pitchFamily="34" charset="0"/>
              </a:rPr>
              <a:t>1*</a:t>
            </a:r>
            <a:r>
              <a:rPr lang="de-DE" dirty="0" smtClean="0">
                <a:latin typeface="Calibri" panose="020F0502020204030204" pitchFamily="34" charset="0"/>
              </a:rPr>
              <a:t>, Hans Wurst</a:t>
            </a:r>
            <a:r>
              <a:rPr lang="de-DE" baseline="30000" dirty="0" smtClean="0">
                <a:latin typeface="Calibri" panose="020F0502020204030204" pitchFamily="34" charset="0"/>
              </a:rPr>
              <a:t>2</a:t>
            </a:r>
            <a:r>
              <a:rPr lang="de-DE" dirty="0" smtClean="0">
                <a:latin typeface="Calibri" panose="020F0502020204030204" pitchFamily="34" charset="0"/>
              </a:rPr>
              <a:t>, Julius Kühn</a:t>
            </a:r>
            <a:r>
              <a:rPr lang="de-DE" baseline="30000" dirty="0" smtClean="0">
                <a:latin typeface="Calibri" panose="020F0502020204030204" pitchFamily="34" charset="0"/>
              </a:rPr>
              <a:t>3</a:t>
            </a:r>
            <a:endParaRPr lang="de-DE" baseline="30000" dirty="0">
              <a:latin typeface="Calibri" panose="020F0502020204030204" pitchFamily="34" charset="0"/>
            </a:endParaRPr>
          </a:p>
          <a:p>
            <a:endParaRPr lang="de-DE" baseline="30000" dirty="0">
              <a:latin typeface="Calibri" panose="020F0502020204030204" pitchFamily="34" charset="0"/>
            </a:endParaRPr>
          </a:p>
          <a:p>
            <a:pPr marL="457189" indent="-457189">
              <a:defRPr/>
            </a:pPr>
            <a:r>
              <a:rPr lang="de-DE" sz="1400" baseline="30000" dirty="0">
                <a:latin typeface="Calibri" panose="020F0502020204030204" pitchFamily="34" charset="0"/>
              </a:rPr>
              <a:t>1 </a:t>
            </a:r>
            <a:r>
              <a:rPr lang="de-DE" sz="1400" dirty="0">
                <a:latin typeface="Calibri" panose="020F0502020204030204" pitchFamily="34" charset="0"/>
              </a:rPr>
              <a:t>JKI, Institute </a:t>
            </a:r>
            <a:r>
              <a:rPr lang="de-DE" sz="1400" dirty="0" err="1">
                <a:latin typeface="Calibri" panose="020F0502020204030204" pitchFamily="34" charset="0"/>
              </a:rPr>
              <a:t>for</a:t>
            </a:r>
            <a:r>
              <a:rPr lang="de-DE" sz="1400" dirty="0">
                <a:latin typeface="Calibri" panose="020F0502020204030204" pitchFamily="34" charset="0"/>
              </a:rPr>
              <a:t> Biological Control, Darmstadt</a:t>
            </a:r>
          </a:p>
          <a:p>
            <a:pPr marL="457189" indent="-457189">
              <a:spcAft>
                <a:spcPts val="300"/>
              </a:spcAft>
              <a:defRPr/>
            </a:pPr>
            <a:r>
              <a:rPr lang="de-DE" sz="1400" baseline="30000" dirty="0">
                <a:latin typeface="Calibri" panose="020F0502020204030204" pitchFamily="34" charset="0"/>
              </a:rPr>
              <a:t>* </a:t>
            </a:r>
            <a:r>
              <a:rPr lang="de-DE" sz="1400" dirty="0" err="1" smtClean="0">
                <a:latin typeface="Calibri" panose="020F0502020204030204" pitchFamily="34" charset="0"/>
              </a:rPr>
              <a:t>supported</a:t>
            </a:r>
            <a:r>
              <a:rPr lang="de-DE" sz="1400" dirty="0" smtClean="0">
                <a:latin typeface="Calibri" panose="020F0502020204030204" pitchFamily="34" charset="0"/>
              </a:rPr>
              <a:t> </a:t>
            </a:r>
            <a:r>
              <a:rPr lang="de-DE" sz="1400" dirty="0" err="1">
                <a:latin typeface="Calibri" panose="020F0502020204030204" pitchFamily="34" charset="0"/>
              </a:rPr>
              <a:t>by</a:t>
            </a:r>
            <a:r>
              <a:rPr lang="de-DE" sz="1400" dirty="0">
                <a:latin typeface="Calibri" panose="020F0502020204030204" pitchFamily="34" charset="0"/>
              </a:rPr>
              <a:t> a </a:t>
            </a:r>
            <a:r>
              <a:rPr lang="de-DE" sz="1400" dirty="0" err="1">
                <a:latin typeface="Calibri" panose="020F0502020204030204" pitchFamily="34" charset="0"/>
              </a:rPr>
              <a:t>grant</a:t>
            </a:r>
            <a:r>
              <a:rPr lang="de-DE" sz="1400" dirty="0">
                <a:latin typeface="Calibri" panose="020F0502020204030204" pitchFamily="34" charset="0"/>
              </a:rPr>
              <a:t> of …</a:t>
            </a:r>
          </a:p>
          <a:p>
            <a:pPr marL="457189" indent="-457189">
              <a:spcAft>
                <a:spcPts val="300"/>
              </a:spcAft>
              <a:defRPr/>
            </a:pPr>
            <a:r>
              <a:rPr lang="de-DE" sz="1400" baseline="30000" dirty="0">
                <a:latin typeface="Calibri" panose="020F0502020204030204" pitchFamily="34" charset="0"/>
              </a:rPr>
              <a:t>2 </a:t>
            </a:r>
            <a:r>
              <a:rPr lang="de-DE" sz="1400" dirty="0">
                <a:latin typeface="Calibri" panose="020F0502020204030204" pitchFamily="34" charset="0"/>
              </a:rPr>
              <a:t>JKI, Institute  </a:t>
            </a:r>
            <a:r>
              <a:rPr lang="de-DE" sz="1400" dirty="0" err="1">
                <a:latin typeface="Calibri" panose="020F0502020204030204" pitchFamily="34" charset="0"/>
              </a:rPr>
              <a:t>for</a:t>
            </a:r>
            <a:r>
              <a:rPr lang="de-DE" sz="1400" dirty="0">
                <a:latin typeface="Calibri" panose="020F0502020204030204" pitchFamily="34" charset="0"/>
              </a:rPr>
              <a:t> Resistance Research </a:t>
            </a:r>
            <a:r>
              <a:rPr lang="de-DE" sz="1400" dirty="0" err="1">
                <a:latin typeface="Calibri" panose="020F0502020204030204" pitchFamily="34" charset="0"/>
              </a:rPr>
              <a:t>and</a:t>
            </a:r>
            <a:r>
              <a:rPr lang="de-DE" sz="1400" dirty="0">
                <a:latin typeface="Calibri" panose="020F0502020204030204" pitchFamily="34" charset="0"/>
              </a:rPr>
              <a:t> Stress </a:t>
            </a:r>
            <a:r>
              <a:rPr lang="de-DE" sz="1400" dirty="0" err="1">
                <a:latin typeface="Calibri" panose="020F0502020204030204" pitchFamily="34" charset="0"/>
              </a:rPr>
              <a:t>Tolerance</a:t>
            </a:r>
            <a:r>
              <a:rPr lang="de-DE" sz="1400" dirty="0">
                <a:latin typeface="Calibri" panose="020F0502020204030204" pitchFamily="34" charset="0"/>
              </a:rPr>
              <a:t>, Groß </a:t>
            </a:r>
            <a:r>
              <a:rPr lang="de-DE" sz="1400" dirty="0" err="1">
                <a:latin typeface="Calibri" panose="020F0502020204030204" pitchFamily="34" charset="0"/>
              </a:rPr>
              <a:t>Lüsewitz</a:t>
            </a:r>
            <a:endParaRPr lang="de-DE" sz="1400" dirty="0">
              <a:latin typeface="Calibri" panose="020F0502020204030204" pitchFamily="34" charset="0"/>
            </a:endParaRPr>
          </a:p>
          <a:p>
            <a:pPr marL="457189" indent="-457189">
              <a:defRPr/>
            </a:pPr>
            <a:r>
              <a:rPr lang="de-DE" sz="1400" baseline="30000" dirty="0">
                <a:latin typeface="Calibri" panose="020F0502020204030204" pitchFamily="34" charset="0"/>
              </a:rPr>
              <a:t>3 </a:t>
            </a:r>
            <a:r>
              <a:rPr lang="de-DE" sz="1400" dirty="0">
                <a:latin typeface="Calibri" panose="020F0502020204030204" pitchFamily="34" charset="0"/>
              </a:rPr>
              <a:t>Institute </a:t>
            </a:r>
            <a:r>
              <a:rPr lang="de-DE" sz="1400" dirty="0" err="1">
                <a:latin typeface="Calibri" panose="020F0502020204030204" pitchFamily="34" charset="0"/>
              </a:rPr>
              <a:t>for</a:t>
            </a:r>
            <a:r>
              <a:rPr lang="de-DE" sz="1400" dirty="0">
                <a:latin typeface="Calibri" panose="020F0502020204030204" pitchFamily="34" charset="0"/>
              </a:rPr>
              <a:t> </a:t>
            </a:r>
            <a:r>
              <a:rPr lang="de-DE" sz="1400" dirty="0" err="1">
                <a:latin typeface="Calibri" panose="020F0502020204030204" pitchFamily="34" charset="0"/>
              </a:rPr>
              <a:t>Agriculture</a:t>
            </a:r>
            <a:r>
              <a:rPr lang="de-DE" sz="1400" dirty="0">
                <a:latin typeface="Calibri" panose="020F0502020204030204" pitchFamily="34" charset="0"/>
              </a:rPr>
              <a:t>, Martin-Luther-Universität, Halle-Wittenberg</a:t>
            </a:r>
            <a:endParaRPr lang="de-D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 bwMode="auto">
          <a:xfrm>
            <a:off x="1981206" y="274640"/>
            <a:ext cx="6950075" cy="588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de-DE" sz="3200" dirty="0">
                <a:latin typeface="Calibri" panose="020F0502020204030204" pitchFamily="34" charset="0"/>
              </a:rPr>
              <a:t>Title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400" dirty="0">
                <a:latin typeface="Calibri" panose="020F0502020204030204" pitchFamily="34" charset="0"/>
              </a:rPr>
              <a:t>Text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84335-E2C1-4A3B-A404-A5DA939BE66D}" type="slidenum">
              <a:rPr lang="en-US" smtClean="0">
                <a:latin typeface="Calibri" panose="020F0502020204030204" pitchFamily="34" charset="0"/>
              </a:rPr>
              <a:pPr>
                <a:defRPr/>
              </a:pPr>
              <a:t>2</a:t>
            </a:fld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84335-E2C1-4A3B-A404-A5DA939BE66D}" type="slidenum">
              <a:rPr lang="en-US" smtClean="0">
                <a:latin typeface="Calibri" panose="020F0502020204030204" pitchFamily="34" charset="0"/>
              </a:rPr>
              <a:pPr>
                <a:defRPr/>
              </a:pPr>
              <a:t>3</a:t>
            </a:fld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äsentation_deu-endversion2">
  <a:themeElements>
    <a:clrScheme name="Präsentation_deu-endversion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äsentation_deu-endversion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äsentation_deu-endversio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Standarddesign</vt:lpstr>
      <vt:lpstr>2_Präsentation_deu-endversion2</vt:lpstr>
      <vt:lpstr>PowerPoint-Präsentation</vt:lpstr>
      <vt:lpstr>Title</vt:lpstr>
      <vt:lpstr>PowerPoint-Präsentation</vt:lpstr>
    </vt:vector>
  </TitlesOfParts>
  <Company>JKIQLB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PVYwide session</dc:title>
  <dc:creator>Anja.Huehnlein</dc:creator>
  <cp:lastModifiedBy>Hühnlein, Anja</cp:lastModifiedBy>
  <cp:revision>118</cp:revision>
  <dcterms:created xsi:type="dcterms:W3CDTF">2010-06-28T15:13:42Z</dcterms:created>
  <dcterms:modified xsi:type="dcterms:W3CDTF">2024-05-27T08:08:49Z</dcterms:modified>
</cp:coreProperties>
</file>