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6" r:id="rId2"/>
    <p:sldMasterId id="2147483688" r:id="rId3"/>
    <p:sldMasterId id="2147483690" r:id="rId4"/>
  </p:sldMasterIdLst>
  <p:sldIdLst>
    <p:sldId id="286" r:id="rId5"/>
    <p:sldId id="285" r:id="rId6"/>
    <p:sldId id="289" r:id="rId7"/>
    <p:sldId id="290" r:id="rId8"/>
    <p:sldId id="291" r:id="rId9"/>
    <p:sldId id="292" r:id="rId10"/>
    <p:sldId id="28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69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15"/>
          <p:cNvSpPr>
            <a:spLocks noGrp="1"/>
          </p:cNvSpPr>
          <p:nvPr>
            <p:ph type="body" sz="quarter" idx="12" hasCustomPrompt="1"/>
          </p:nvPr>
        </p:nvSpPr>
        <p:spPr>
          <a:xfrm>
            <a:off x="3364017" y="3556111"/>
            <a:ext cx="6264068" cy="5930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 baseline="0"/>
            </a:lvl1pPr>
            <a:lvl2pPr marL="457200" indent="0">
              <a:buNone/>
              <a:defRPr sz="1600" b="1"/>
            </a:lvl2pPr>
            <a:lvl3pPr marL="914400" indent="0">
              <a:buNone/>
              <a:defRPr sz="16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</a:lstStyle>
          <a:p>
            <a:pPr lvl="0"/>
            <a:r>
              <a:rPr lang="de-DE" dirty="0" err="1"/>
              <a:t>Names</a:t>
            </a:r>
            <a:r>
              <a:rPr lang="de-DE" dirty="0"/>
              <a:t> of </a:t>
            </a:r>
            <a:r>
              <a:rPr lang="de-DE" dirty="0" err="1"/>
              <a:t>authors</a:t>
            </a:r>
            <a:endParaRPr lang="de-DE" dirty="0"/>
          </a:p>
        </p:txBody>
      </p:sp>
      <p:sp>
        <p:nvSpPr>
          <p:cNvPr id="7" name="Textplatzhalt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3364017" y="5106971"/>
            <a:ext cx="6264068" cy="32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Conference title | </a:t>
            </a:r>
            <a:r>
              <a:rPr lang="de-DE" dirty="0" err="1"/>
              <a:t>further</a:t>
            </a:r>
            <a:r>
              <a:rPr lang="de-DE" dirty="0"/>
              <a:t> </a:t>
            </a:r>
            <a:r>
              <a:rPr lang="de-DE" dirty="0" err="1"/>
              <a:t>information</a:t>
            </a:r>
            <a:endParaRPr lang="de-DE" dirty="0"/>
          </a:p>
        </p:txBody>
      </p:sp>
      <p:sp>
        <p:nvSpPr>
          <p:cNvPr id="8" name="Textplatzhalt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3364017" y="4300037"/>
            <a:ext cx="6264068" cy="55371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Julius Kühn Institute (JKI) – Federal Research </a:t>
            </a:r>
            <a:r>
              <a:rPr lang="de-DE" dirty="0" err="1"/>
              <a:t>Centre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Cultivated</a:t>
            </a:r>
            <a:r>
              <a:rPr lang="de-DE" dirty="0"/>
              <a:t> Plants,</a:t>
            </a:r>
            <a:br>
              <a:rPr lang="de-DE" dirty="0"/>
            </a:br>
            <a:r>
              <a:rPr lang="de-DE" dirty="0"/>
              <a:t>Institute </a:t>
            </a:r>
            <a:r>
              <a:rPr lang="de-DE" dirty="0" err="1"/>
              <a:t>for</a:t>
            </a:r>
            <a:r>
              <a:rPr lang="de-DE" dirty="0"/>
              <a:t> XY, Straße Nr., </a:t>
            </a:r>
            <a:r>
              <a:rPr lang="de-DE" dirty="0" err="1"/>
              <a:t>postcode</a:t>
            </a:r>
            <a:r>
              <a:rPr lang="de-DE" dirty="0"/>
              <a:t>, </a:t>
            </a:r>
            <a:r>
              <a:rPr lang="de-DE" dirty="0" err="1"/>
              <a:t>city</a:t>
            </a: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>
          <a:xfrm>
            <a:off x="3356183" y="1884526"/>
            <a:ext cx="7793052" cy="1520709"/>
          </a:xfrm>
          <a:prstGeom prst="rect">
            <a:avLst/>
          </a:prstGeom>
        </p:spPr>
        <p:txBody>
          <a:bodyPr/>
          <a:lstStyle>
            <a:lvl1pPr>
              <a:lnSpc>
                <a:spcPts val="4000"/>
              </a:lnSpc>
              <a:defRPr sz="4000" baseline="0"/>
            </a:lvl1pPr>
          </a:lstStyle>
          <a:p>
            <a:r>
              <a:rPr lang="de-DE" dirty="0"/>
              <a:t>Title</a:t>
            </a:r>
            <a:br>
              <a:rPr lang="de-DE" dirty="0"/>
            </a:br>
            <a:r>
              <a:rPr lang="de-DE" dirty="0"/>
              <a:t>40 </a:t>
            </a:r>
            <a:r>
              <a:rPr lang="de-DE" dirty="0" err="1"/>
              <a:t>pt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max. 3 </a:t>
            </a:r>
            <a:r>
              <a:rPr lang="de-DE" dirty="0" err="1"/>
              <a:t>rows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612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08045" y="111098"/>
            <a:ext cx="9514417" cy="1912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latin typeface="+mj-lt"/>
              </a:defRPr>
            </a:lvl1pPr>
            <a:lvl2pPr marL="457200" indent="0">
              <a:buNone/>
              <a:defRPr sz="1200">
                <a:latin typeface="+mj-lt"/>
              </a:defRPr>
            </a:lvl2pPr>
            <a:lvl3pPr marL="914400" indent="0">
              <a:buNone/>
              <a:defRPr sz="1200">
                <a:latin typeface="+mj-lt"/>
              </a:defRPr>
            </a:lvl3pPr>
            <a:lvl4pPr marL="1371600" indent="0">
              <a:buNone/>
              <a:defRPr sz="1200">
                <a:latin typeface="+mj-lt"/>
              </a:defRPr>
            </a:lvl4pPr>
            <a:lvl5pPr marL="1828800" indent="0">
              <a:buNone/>
              <a:defRPr sz="1200">
                <a:latin typeface="+mj-lt"/>
              </a:defRPr>
            </a:lvl5pPr>
          </a:lstStyle>
          <a:p>
            <a:pPr lvl="0"/>
            <a:r>
              <a:rPr lang="de-DE" dirty="0"/>
              <a:t>Chapter title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1" hasCustomPrompt="1"/>
          </p:nvPr>
        </p:nvSpPr>
        <p:spPr>
          <a:xfrm>
            <a:off x="854976" y="6548796"/>
            <a:ext cx="11038381" cy="235462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latin typeface="+mj-lt"/>
              </a:defRPr>
            </a:lvl1pPr>
            <a:lvl2pPr marL="457200" indent="0" algn="r">
              <a:buNone/>
              <a:defRPr sz="1200">
                <a:latin typeface="+mj-lt"/>
              </a:defRPr>
            </a:lvl2pPr>
            <a:lvl3pPr marL="914400" indent="0" algn="r">
              <a:buNone/>
              <a:defRPr sz="1200">
                <a:latin typeface="+mj-lt"/>
              </a:defRPr>
            </a:lvl3pPr>
            <a:lvl4pPr marL="1371600" indent="0" algn="r">
              <a:buNone/>
              <a:defRPr sz="1200">
                <a:latin typeface="+mj-lt"/>
              </a:defRPr>
            </a:lvl4pPr>
            <a:lvl5pPr marL="1828800" indent="0" algn="r">
              <a:buNone/>
              <a:defRPr sz="1200">
                <a:latin typeface="+mj-lt"/>
              </a:defRPr>
            </a:lvl5pPr>
          </a:lstStyle>
          <a:p>
            <a:r>
              <a:rPr lang="de-DE" dirty="0"/>
              <a:t>Author | Event | Date </a:t>
            </a:r>
            <a:r>
              <a:rPr lang="de-DE" dirty="0" err="1"/>
              <a:t>and</a:t>
            </a:r>
            <a:r>
              <a:rPr lang="de-DE" dirty="0"/>
              <a:t>/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page</a:t>
            </a:r>
            <a:endParaRPr lang="de-DE" dirty="0"/>
          </a:p>
          <a:p>
            <a:pPr lvl="0"/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45257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2074607" y="1818048"/>
            <a:ext cx="9468464" cy="1587160"/>
          </a:xfrm>
          <a:prstGeom prst="rect">
            <a:avLst/>
          </a:prstGeom>
        </p:spPr>
        <p:txBody>
          <a:bodyPr anchor="b"/>
          <a:lstStyle>
            <a:lvl1pPr algn="l">
              <a:defRPr sz="3200" b="0" cap="none" baseline="0">
                <a:solidFill>
                  <a:schemeClr val="accent3"/>
                </a:solidFill>
              </a:defRPr>
            </a:lvl1pPr>
          </a:lstStyle>
          <a:p>
            <a:r>
              <a:rPr lang="de-DE" dirty="0"/>
              <a:t>Optional: </a:t>
            </a:r>
            <a:r>
              <a:rPr lang="de-DE" dirty="0" err="1"/>
              <a:t>next</a:t>
            </a:r>
            <a:r>
              <a:rPr lang="de-DE" dirty="0"/>
              <a:t> </a:t>
            </a:r>
            <a:r>
              <a:rPr lang="de-DE" dirty="0" err="1"/>
              <a:t>chapter</a:t>
            </a:r>
            <a:br>
              <a:rPr lang="de-DE" dirty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9028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3252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10213934" y="6557918"/>
            <a:ext cx="1719830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350" b="1" dirty="0">
                <a:solidFill>
                  <a:schemeClr val="accent2"/>
                </a:solidFill>
                <a:cs typeface="+mn-cs"/>
              </a:rPr>
              <a:t>www.julius-kuehn.de</a:t>
            </a:r>
            <a:endParaRPr lang="de-DE" sz="1350" dirty="0">
              <a:solidFill>
                <a:schemeClr val="accent2"/>
              </a:solidFill>
            </a:endParaRPr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9518"/>
            <a:ext cx="3483865" cy="5268482"/>
          </a:xfrm>
          <a:prstGeom prst="rect">
            <a:avLst/>
          </a:prstGeom>
        </p:spPr>
      </p:pic>
      <p:cxnSp>
        <p:nvCxnSpPr>
          <p:cNvPr id="4" name="Gerader Verbinder 3"/>
          <p:cNvCxnSpPr/>
          <p:nvPr userDrawn="1"/>
        </p:nvCxnSpPr>
        <p:spPr>
          <a:xfrm>
            <a:off x="11000602" y="526256"/>
            <a:ext cx="0" cy="571017"/>
          </a:xfrm>
          <a:prstGeom prst="line">
            <a:avLst/>
          </a:prstGeom>
          <a:ln w="28575">
            <a:solidFill>
              <a:srgbClr val="1769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r Verbinder 11"/>
          <p:cNvCxnSpPr/>
          <p:nvPr userDrawn="1"/>
        </p:nvCxnSpPr>
        <p:spPr>
          <a:xfrm>
            <a:off x="11000602" y="238897"/>
            <a:ext cx="0" cy="213541"/>
          </a:xfrm>
          <a:prstGeom prst="line">
            <a:avLst/>
          </a:prstGeom>
          <a:ln w="28575">
            <a:solidFill>
              <a:srgbClr val="1769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9691" y="257203"/>
            <a:ext cx="611903" cy="840070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5302" y="238897"/>
            <a:ext cx="1386211" cy="860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617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Gerader Verbinder 8"/>
          <p:cNvCxnSpPr/>
          <p:nvPr userDrawn="1"/>
        </p:nvCxnSpPr>
        <p:spPr>
          <a:xfrm>
            <a:off x="251651" y="370554"/>
            <a:ext cx="10863578" cy="0"/>
          </a:xfrm>
          <a:prstGeom prst="line">
            <a:avLst/>
          </a:prstGeom>
          <a:ln w="412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r Verbinder 9"/>
          <p:cNvCxnSpPr/>
          <p:nvPr userDrawn="1"/>
        </p:nvCxnSpPr>
        <p:spPr>
          <a:xfrm>
            <a:off x="11211023" y="370553"/>
            <a:ext cx="216000" cy="0"/>
          </a:xfrm>
          <a:prstGeom prst="line">
            <a:avLst/>
          </a:prstGeom>
          <a:ln w="412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/>
          <p:cNvCxnSpPr/>
          <p:nvPr userDrawn="1"/>
        </p:nvCxnSpPr>
        <p:spPr>
          <a:xfrm rot="10800000">
            <a:off x="481558" y="6503265"/>
            <a:ext cx="11419797" cy="1"/>
          </a:xfrm>
          <a:prstGeom prst="line">
            <a:avLst/>
          </a:prstGeom>
          <a:ln w="412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 userDrawn="1"/>
        </p:nvCxnSpPr>
        <p:spPr>
          <a:xfrm rot="10800000">
            <a:off x="169764" y="6503266"/>
            <a:ext cx="216000" cy="0"/>
          </a:xfrm>
          <a:prstGeom prst="line">
            <a:avLst/>
          </a:prstGeom>
          <a:ln w="412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6994" y="167055"/>
            <a:ext cx="621012" cy="392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48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1590599"/>
            <a:ext cx="3487214" cy="5267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470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rafik 2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850" y="326586"/>
            <a:ext cx="3483150" cy="6531414"/>
          </a:xfrm>
          <a:prstGeom prst="rect">
            <a:avLst/>
          </a:prstGeom>
        </p:spPr>
      </p:pic>
      <p:sp>
        <p:nvSpPr>
          <p:cNvPr id="27" name="Titel 1"/>
          <p:cNvSpPr txBox="1">
            <a:spLocks/>
          </p:cNvSpPr>
          <p:nvPr userDrawn="1"/>
        </p:nvSpPr>
        <p:spPr>
          <a:xfrm>
            <a:off x="767101" y="1561674"/>
            <a:ext cx="9468464" cy="1587160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kern="1200" cap="none" baseline="0">
                <a:solidFill>
                  <a:schemeClr val="accent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Thank you for your attention</a:t>
            </a:r>
            <a:br>
              <a:rPr lang="de-DE" dirty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83860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77711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3692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308045" y="5503247"/>
            <a:ext cx="68547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dirty="0"/>
              <a:t>Body </a:t>
            </a:r>
            <a:r>
              <a:rPr lang="de-DE" sz="2200" dirty="0" err="1"/>
              <a:t>text</a:t>
            </a:r>
            <a:r>
              <a:rPr lang="de-DE" sz="2200" dirty="0"/>
              <a:t>: Calibri, 20–22 </a:t>
            </a:r>
            <a:r>
              <a:rPr lang="de-DE" sz="2200" dirty="0" err="1"/>
              <a:t>pt</a:t>
            </a:r>
            <a:endParaRPr lang="de-DE" sz="2200" dirty="0"/>
          </a:p>
        </p:txBody>
      </p:sp>
      <p:sp>
        <p:nvSpPr>
          <p:cNvPr id="5" name="Textfeld 4"/>
          <p:cNvSpPr txBox="1"/>
          <p:nvPr/>
        </p:nvSpPr>
        <p:spPr>
          <a:xfrm>
            <a:off x="308045" y="619467"/>
            <a:ext cx="685475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/>
              <a:t>Recommendations</a:t>
            </a:r>
            <a:r>
              <a:rPr lang="de-DE" sz="2600" dirty="0"/>
              <a:t> </a:t>
            </a:r>
            <a:r>
              <a:rPr lang="de-DE" sz="2600" dirty="0" err="1"/>
              <a:t>for</a:t>
            </a:r>
            <a:r>
              <a:rPr lang="de-DE" sz="2600" dirty="0"/>
              <a:t> </a:t>
            </a:r>
            <a:r>
              <a:rPr lang="de-DE" sz="2600" dirty="0" err="1"/>
              <a:t>font</a:t>
            </a:r>
            <a:r>
              <a:rPr lang="de-DE" sz="2600" dirty="0"/>
              <a:t> </a:t>
            </a:r>
            <a:r>
              <a:rPr lang="de-DE" sz="2600" dirty="0" err="1"/>
              <a:t>sizes</a:t>
            </a:r>
            <a:endParaRPr lang="de-DE" sz="2600" dirty="0"/>
          </a:p>
        </p:txBody>
      </p:sp>
      <p:sp>
        <p:nvSpPr>
          <p:cNvPr id="6" name="Textfeld 5"/>
          <p:cNvSpPr txBox="1"/>
          <p:nvPr/>
        </p:nvSpPr>
        <p:spPr>
          <a:xfrm>
            <a:off x="308045" y="1231581"/>
            <a:ext cx="108457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>
                <a:solidFill>
                  <a:schemeClr val="accent2"/>
                </a:solidFill>
              </a:rPr>
              <a:t>H1: Calibri 40 </a:t>
            </a:r>
            <a:r>
              <a:rPr lang="de-DE" sz="4000" b="1" dirty="0" err="1">
                <a:solidFill>
                  <a:schemeClr val="accent2"/>
                </a:solidFill>
              </a:rPr>
              <a:t>pt</a:t>
            </a:r>
            <a:r>
              <a:rPr lang="de-DE" sz="4000" b="1" dirty="0">
                <a:solidFill>
                  <a:schemeClr val="accent2"/>
                </a:solidFill>
              </a:rPr>
              <a:t> | </a:t>
            </a:r>
            <a:r>
              <a:rPr lang="de-DE" sz="4000" b="1" dirty="0" err="1">
                <a:solidFill>
                  <a:schemeClr val="accent2"/>
                </a:solidFill>
              </a:rPr>
              <a:t>bold</a:t>
            </a:r>
            <a:r>
              <a:rPr lang="de-DE" sz="4000" b="1" dirty="0">
                <a:solidFill>
                  <a:schemeClr val="accent2"/>
                </a:solidFill>
              </a:rPr>
              <a:t> |Farbe R 34 G 105 B 170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308045" y="2035746"/>
            <a:ext cx="82073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00" b="1" dirty="0">
                <a:solidFill>
                  <a:schemeClr val="accent3"/>
                </a:solidFill>
              </a:rPr>
              <a:t>H2: Calibri 30 </a:t>
            </a:r>
            <a:r>
              <a:rPr lang="de-DE" sz="3000" b="1" dirty="0" err="1">
                <a:solidFill>
                  <a:schemeClr val="accent3"/>
                </a:solidFill>
              </a:rPr>
              <a:t>pt</a:t>
            </a:r>
            <a:r>
              <a:rPr lang="de-DE" sz="3000" b="1" dirty="0">
                <a:solidFill>
                  <a:schemeClr val="accent3"/>
                </a:solidFill>
              </a:rPr>
              <a:t> | </a:t>
            </a:r>
            <a:r>
              <a:rPr lang="de-DE" sz="3000" b="1" dirty="0" err="1">
                <a:solidFill>
                  <a:schemeClr val="accent3"/>
                </a:solidFill>
              </a:rPr>
              <a:t>bold</a:t>
            </a:r>
            <a:r>
              <a:rPr lang="de-DE" sz="3000" b="1" dirty="0">
                <a:solidFill>
                  <a:schemeClr val="accent3"/>
                </a:solidFill>
              </a:rPr>
              <a:t> | Farbe R 25 G 135 B 201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08045" y="2681245"/>
            <a:ext cx="85025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00" dirty="0">
                <a:solidFill>
                  <a:schemeClr val="accent3"/>
                </a:solidFill>
              </a:rPr>
              <a:t>H3: Calibri 26 </a:t>
            </a:r>
            <a:r>
              <a:rPr lang="de-DE" sz="3000" dirty="0" err="1">
                <a:solidFill>
                  <a:schemeClr val="accent3"/>
                </a:solidFill>
              </a:rPr>
              <a:t>pt</a:t>
            </a:r>
            <a:r>
              <a:rPr lang="de-DE" sz="3000" dirty="0">
                <a:solidFill>
                  <a:schemeClr val="accent3"/>
                </a:solidFill>
              </a:rPr>
              <a:t> | </a:t>
            </a:r>
            <a:r>
              <a:rPr lang="de-DE" sz="3000" dirty="0" err="1">
                <a:solidFill>
                  <a:schemeClr val="accent3"/>
                </a:solidFill>
              </a:rPr>
              <a:t>regular</a:t>
            </a:r>
            <a:r>
              <a:rPr lang="de-DE" sz="3000" dirty="0">
                <a:solidFill>
                  <a:schemeClr val="accent3"/>
                </a:solidFill>
              </a:rPr>
              <a:t> | Farbe R 25 G 135 B 201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308045" y="3278802"/>
            <a:ext cx="108457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>
                <a:solidFill>
                  <a:schemeClr val="tx2"/>
                </a:solidFill>
              </a:rPr>
              <a:t>H1: Calibri 40 </a:t>
            </a:r>
            <a:r>
              <a:rPr lang="de-DE" sz="4000" b="1" dirty="0" err="1">
                <a:solidFill>
                  <a:schemeClr val="tx2"/>
                </a:solidFill>
              </a:rPr>
              <a:t>pt</a:t>
            </a:r>
            <a:r>
              <a:rPr lang="de-DE" sz="4000" b="1" dirty="0">
                <a:solidFill>
                  <a:schemeClr val="tx2"/>
                </a:solidFill>
              </a:rPr>
              <a:t> | </a:t>
            </a:r>
            <a:r>
              <a:rPr lang="de-DE" sz="4000" b="1" dirty="0" err="1">
                <a:solidFill>
                  <a:schemeClr val="tx2"/>
                </a:solidFill>
              </a:rPr>
              <a:t>bold</a:t>
            </a:r>
            <a:r>
              <a:rPr lang="de-DE" sz="4000" b="1" dirty="0">
                <a:solidFill>
                  <a:schemeClr val="tx2"/>
                </a:solidFill>
              </a:rPr>
              <a:t> |Farbe R 117 G 185 B 82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308045" y="4082967"/>
            <a:ext cx="85025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00" b="1" dirty="0">
                <a:solidFill>
                  <a:schemeClr val="bg2"/>
                </a:solidFill>
              </a:rPr>
              <a:t>H2: Calibri 30 </a:t>
            </a:r>
            <a:r>
              <a:rPr lang="de-DE" sz="3000" b="1" dirty="0" err="1">
                <a:solidFill>
                  <a:schemeClr val="bg2"/>
                </a:solidFill>
              </a:rPr>
              <a:t>pt</a:t>
            </a:r>
            <a:r>
              <a:rPr lang="de-DE" sz="3000" b="1" dirty="0">
                <a:solidFill>
                  <a:schemeClr val="bg2"/>
                </a:solidFill>
              </a:rPr>
              <a:t> | </a:t>
            </a:r>
            <a:r>
              <a:rPr lang="de-DE" sz="3000" b="1" dirty="0" err="1">
                <a:solidFill>
                  <a:schemeClr val="bg2"/>
                </a:solidFill>
              </a:rPr>
              <a:t>bold</a:t>
            </a:r>
            <a:r>
              <a:rPr lang="de-DE" sz="3000" b="1" dirty="0">
                <a:solidFill>
                  <a:schemeClr val="bg2"/>
                </a:solidFill>
              </a:rPr>
              <a:t> | Farbe </a:t>
            </a:r>
            <a:r>
              <a:rPr lang="pt-BR" sz="3000" b="1" dirty="0">
                <a:solidFill>
                  <a:schemeClr val="bg2"/>
                </a:solidFill>
              </a:rPr>
              <a:t>R 185 G 214 B 156</a:t>
            </a:r>
            <a:endParaRPr lang="de-DE" sz="3000" b="1" dirty="0">
              <a:solidFill>
                <a:schemeClr val="bg2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308045" y="4769324"/>
            <a:ext cx="88550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00" dirty="0">
                <a:solidFill>
                  <a:schemeClr val="bg2"/>
                </a:solidFill>
              </a:rPr>
              <a:t>H3: Calibri 26 </a:t>
            </a:r>
            <a:r>
              <a:rPr lang="de-DE" sz="3000" dirty="0" err="1">
                <a:solidFill>
                  <a:schemeClr val="bg2"/>
                </a:solidFill>
              </a:rPr>
              <a:t>pt</a:t>
            </a:r>
            <a:r>
              <a:rPr lang="de-DE" sz="3000" dirty="0">
                <a:solidFill>
                  <a:schemeClr val="bg2"/>
                </a:solidFill>
              </a:rPr>
              <a:t> | </a:t>
            </a:r>
            <a:r>
              <a:rPr lang="de-DE" sz="3000" dirty="0" err="1">
                <a:solidFill>
                  <a:schemeClr val="bg2"/>
                </a:solidFill>
              </a:rPr>
              <a:t>regular</a:t>
            </a:r>
            <a:r>
              <a:rPr lang="de-DE" sz="3000" dirty="0">
                <a:solidFill>
                  <a:schemeClr val="bg2"/>
                </a:solidFill>
              </a:rPr>
              <a:t> | Farbe </a:t>
            </a:r>
            <a:r>
              <a:rPr lang="pt-BR" sz="3000" dirty="0">
                <a:solidFill>
                  <a:schemeClr val="bg2"/>
                </a:solidFill>
              </a:rPr>
              <a:t>R 185 G 214 B 156</a:t>
            </a:r>
            <a:endParaRPr lang="de-DE" sz="3000" dirty="0">
              <a:solidFill>
                <a:schemeClr val="bg2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10027778" y="4964663"/>
            <a:ext cx="1564147" cy="35865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10027777" y="5370763"/>
            <a:ext cx="1564147" cy="36672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accent6"/>
              </a:solidFill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10027777" y="5806421"/>
            <a:ext cx="1564147" cy="345231"/>
          </a:xfrm>
          <a:prstGeom prst="rect">
            <a:avLst/>
          </a:prstGeom>
          <a:solidFill>
            <a:schemeClr val="accent6"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9992094" y="4446422"/>
            <a:ext cx="17808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err="1"/>
              <a:t>Clours</a:t>
            </a:r>
            <a:r>
              <a:rPr lang="de-DE" sz="1400" dirty="0"/>
              <a:t> | Highlights | Elements | Boxes</a:t>
            </a:r>
          </a:p>
        </p:txBody>
      </p:sp>
      <p:sp>
        <p:nvSpPr>
          <p:cNvPr id="21" name="Textfeld 20"/>
          <p:cNvSpPr txBox="1"/>
          <p:nvPr/>
        </p:nvSpPr>
        <p:spPr>
          <a:xfrm>
            <a:off x="10224689" y="5409277"/>
            <a:ext cx="1315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R 255 G 204 B 0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10043713" y="5823089"/>
            <a:ext cx="15482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R 255 G 204 B 0 54%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10137386" y="5005492"/>
            <a:ext cx="14029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R 191 G 191 B 191</a:t>
            </a:r>
          </a:p>
        </p:txBody>
      </p:sp>
    </p:spTree>
    <p:extLst>
      <p:ext uri="{BB962C8B-B14F-4D97-AF65-F5344CB8AC3E}">
        <p14:creationId xmlns:p14="http://schemas.microsoft.com/office/powerpoint/2010/main" val="8681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3623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3356183" y="1884526"/>
            <a:ext cx="6271902" cy="1418363"/>
          </a:xfrm>
        </p:spPr>
        <p:txBody>
          <a:bodyPr/>
          <a:lstStyle/>
          <a:p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93"/>
          <a:stretch/>
        </p:blipFill>
        <p:spPr>
          <a:xfrm>
            <a:off x="5247556" y="296503"/>
            <a:ext cx="3401144" cy="1437047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2418" y="2072072"/>
            <a:ext cx="2119745" cy="1695775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>
            <a:off x="9756603" y="1770146"/>
            <a:ext cx="1891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/>
              <a:t>In </a:t>
            </a:r>
            <a:r>
              <a:rPr lang="de-DE" sz="1600" b="1" dirty="0" err="1"/>
              <a:t>Cooperation</a:t>
            </a:r>
            <a:endParaRPr lang="de-DE" sz="1600" b="1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2418" y="3592071"/>
            <a:ext cx="2119745" cy="1695775"/>
          </a:xfrm>
          <a:prstGeom prst="rect">
            <a:avLst/>
          </a:prstGeom>
        </p:spPr>
      </p:pic>
      <p:sp>
        <p:nvSpPr>
          <p:cNvPr id="11" name="Textfeld 10"/>
          <p:cNvSpPr txBox="1"/>
          <p:nvPr/>
        </p:nvSpPr>
        <p:spPr>
          <a:xfrm>
            <a:off x="109089" y="533435"/>
            <a:ext cx="49141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err="1"/>
              <a:t>Example</a:t>
            </a:r>
            <a:r>
              <a:rPr lang="de-DE" sz="2000" dirty="0"/>
              <a:t> of title </a:t>
            </a:r>
            <a:r>
              <a:rPr lang="de-DE" sz="2000" dirty="0" err="1"/>
              <a:t>page</a:t>
            </a:r>
            <a:r>
              <a:rPr lang="de-DE" sz="2000" dirty="0"/>
              <a:t>…</a:t>
            </a:r>
          </a:p>
          <a:p>
            <a:r>
              <a:rPr lang="de-DE" sz="2000" dirty="0" err="1"/>
              <a:t>with</a:t>
            </a:r>
            <a:r>
              <a:rPr lang="de-DE" sz="2000" dirty="0"/>
              <a:t> BMLEH </a:t>
            </a:r>
            <a:r>
              <a:rPr lang="de-DE" sz="2000" dirty="0" err="1"/>
              <a:t>or</a:t>
            </a:r>
            <a:r>
              <a:rPr lang="de-DE" sz="2000" dirty="0"/>
              <a:t> </a:t>
            </a:r>
            <a:r>
              <a:rPr lang="de-DE" sz="2000" dirty="0" err="1"/>
              <a:t>other</a:t>
            </a:r>
            <a:r>
              <a:rPr lang="de-DE" sz="2000" dirty="0"/>
              <a:t> </a:t>
            </a:r>
            <a:r>
              <a:rPr lang="de-DE" sz="2000" dirty="0" err="1"/>
              <a:t>institutions</a:t>
            </a:r>
            <a:r>
              <a:rPr lang="de-DE" sz="20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070698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1031345" y="352402"/>
            <a:ext cx="83153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err="1"/>
              <a:t>Example</a:t>
            </a:r>
            <a:r>
              <a:rPr lang="de-DE" sz="2000" dirty="0"/>
              <a:t>: Slide </a:t>
            </a:r>
            <a:r>
              <a:rPr lang="de-DE" sz="2000" dirty="0" err="1"/>
              <a:t>before</a:t>
            </a:r>
            <a:r>
              <a:rPr lang="de-DE" sz="2000" dirty="0"/>
              <a:t> last </a:t>
            </a:r>
            <a:r>
              <a:rPr lang="de-DE" sz="2000" dirty="0" err="1"/>
              <a:t>slide</a:t>
            </a:r>
            <a:r>
              <a:rPr lang="de-DE" sz="2000" dirty="0"/>
              <a:t>: In </a:t>
            </a:r>
            <a:r>
              <a:rPr lang="de-DE" sz="2000" dirty="0" err="1"/>
              <a:t>Cooperation</a:t>
            </a:r>
            <a:r>
              <a:rPr lang="de-DE" sz="2000" dirty="0"/>
              <a:t> </a:t>
            </a:r>
            <a:r>
              <a:rPr lang="de-DE" sz="2000" dirty="0" err="1"/>
              <a:t>with</a:t>
            </a:r>
            <a:r>
              <a:rPr lang="de-DE" sz="2000" dirty="0"/>
              <a:t>…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376" y="716138"/>
            <a:ext cx="3401144" cy="1655460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003" y="5043221"/>
            <a:ext cx="2119745" cy="1695775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7203" y="5043220"/>
            <a:ext cx="2119745" cy="1695775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11537" y="5024170"/>
            <a:ext cx="2115495" cy="1694835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2503821"/>
            <a:ext cx="6800850" cy="273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068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7849592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JKI Farben">
      <a:dk1>
        <a:sysClr val="windowText" lastClr="000000"/>
      </a:dk1>
      <a:lt1>
        <a:sysClr val="window" lastClr="FFFFFF"/>
      </a:lt1>
      <a:dk2>
        <a:srgbClr val="75B952"/>
      </a:dk2>
      <a:lt2>
        <a:srgbClr val="B9D69C"/>
      </a:lt2>
      <a:accent1>
        <a:srgbClr val="E2EDD9"/>
      </a:accent1>
      <a:accent2>
        <a:srgbClr val="2269AA"/>
      </a:accent2>
      <a:accent3>
        <a:srgbClr val="1887C9"/>
      </a:accent3>
      <a:accent4>
        <a:srgbClr val="E1F1FD"/>
      </a:accent4>
      <a:accent5>
        <a:srgbClr val="A5A5A5"/>
      </a:accent5>
      <a:accent6>
        <a:srgbClr val="FFCC00"/>
      </a:accent6>
      <a:hlink>
        <a:srgbClr val="004F91"/>
      </a:hlink>
      <a:folHlink>
        <a:srgbClr val="9A5E0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KI Master Praesentation 2025-16zu9-gruen.pptx [Schreibgeschützt]" id="{F1F3DAD3-B39D-4C75-BA71-ECEC9A03D847}" vid="{FDE88D2B-8075-48CA-9F2D-FA063D0C3062}"/>
    </a:ext>
  </a:extLst>
</a:theme>
</file>

<file path=ppt/theme/theme2.xml><?xml version="1.0" encoding="utf-8"?>
<a:theme xmlns:a="http://schemas.openxmlformats.org/drawingml/2006/main" name="1_Benutzerdefiniertes Design">
  <a:themeElements>
    <a:clrScheme name="Benutzerdefiniert 1">
      <a:dk1>
        <a:sysClr val="windowText" lastClr="000000"/>
      </a:dk1>
      <a:lt1>
        <a:sysClr val="window" lastClr="FFFFFF"/>
      </a:lt1>
      <a:dk2>
        <a:srgbClr val="75B952"/>
      </a:dk2>
      <a:lt2>
        <a:srgbClr val="B9D69C"/>
      </a:lt2>
      <a:accent1>
        <a:srgbClr val="E2EDD9"/>
      </a:accent1>
      <a:accent2>
        <a:srgbClr val="2269AA"/>
      </a:accent2>
      <a:accent3>
        <a:srgbClr val="1887C9"/>
      </a:accent3>
      <a:accent4>
        <a:srgbClr val="E1F1FD"/>
      </a:accent4>
      <a:accent5>
        <a:srgbClr val="A5A5A5"/>
      </a:accent5>
      <a:accent6>
        <a:srgbClr val="FFCC00"/>
      </a:accent6>
      <a:hlink>
        <a:srgbClr val="004F91"/>
      </a:hlink>
      <a:folHlink>
        <a:srgbClr val="9A5E0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KI Master Praesentation 2025-16zu9-gruen.pptx [Schreibgeschützt]" id="{F1F3DAD3-B39D-4C75-BA71-ECEC9A03D847}" vid="{DB5E661A-D90E-4366-BC34-12620BFAA318}"/>
    </a:ext>
  </a:extLst>
</a:theme>
</file>

<file path=ppt/theme/theme3.xml><?xml version="1.0" encoding="utf-8"?>
<a:theme xmlns:a="http://schemas.openxmlformats.org/drawingml/2006/main" name="2_Benutzerdefiniertes Design">
  <a:themeElements>
    <a:clrScheme name="JKI Farben">
      <a:dk1>
        <a:sysClr val="windowText" lastClr="000000"/>
      </a:dk1>
      <a:lt1>
        <a:sysClr val="window" lastClr="FFFFFF"/>
      </a:lt1>
      <a:dk2>
        <a:srgbClr val="75B952"/>
      </a:dk2>
      <a:lt2>
        <a:srgbClr val="B9D69C"/>
      </a:lt2>
      <a:accent1>
        <a:srgbClr val="E2EDD9"/>
      </a:accent1>
      <a:accent2>
        <a:srgbClr val="2269AA"/>
      </a:accent2>
      <a:accent3>
        <a:srgbClr val="1887C9"/>
      </a:accent3>
      <a:accent4>
        <a:srgbClr val="E1F1FD"/>
      </a:accent4>
      <a:accent5>
        <a:srgbClr val="005832"/>
      </a:accent5>
      <a:accent6>
        <a:srgbClr val="FFCC00"/>
      </a:accent6>
      <a:hlink>
        <a:srgbClr val="004F91"/>
      </a:hlink>
      <a:folHlink>
        <a:srgbClr val="9A5E0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KI Master Praesentation 2025-16zu9-gruen.pptx [Schreibgeschützt]" id="{F1F3DAD3-B39D-4C75-BA71-ECEC9A03D847}" vid="{602945A6-8345-46FB-A37E-15345DBE8140}"/>
    </a:ext>
  </a:extLst>
</a:theme>
</file>

<file path=ppt/theme/theme4.xml><?xml version="1.0" encoding="utf-8"?>
<a:theme xmlns:a="http://schemas.openxmlformats.org/drawingml/2006/main" name="3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KI Master Praesentation 2025-16zu9-gruen.pptx [Schreibgeschützt]" id="{F1F3DAD3-B39D-4C75-BA71-ECEC9A03D847}" vid="{02D424A3-D319-428A-9F92-B043FC50275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JKI_Master_Praesentation_2025-16zu9-gruen-1</Template>
  <TotalTime>0</TotalTime>
  <Words>152</Words>
  <Application>Microsoft Office PowerPoint</Application>
  <PresentationFormat>Breitbild</PresentationFormat>
  <Paragraphs>16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4</vt:i4>
      </vt:variant>
      <vt:variant>
        <vt:lpstr>Folientitel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Benutzerdefiniertes Design</vt:lpstr>
      <vt:lpstr>1_Benutzerdefiniertes Design</vt:lpstr>
      <vt:lpstr>2_Benutzerdefiniertes Design</vt:lpstr>
      <vt:lpstr>3_Benutzerdefiniertes 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JKIQLB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Hühnlein, Anja</dc:creator>
  <cp:lastModifiedBy>Hühnlein, Anja</cp:lastModifiedBy>
  <cp:revision>2</cp:revision>
  <dcterms:created xsi:type="dcterms:W3CDTF">2025-06-19T11:45:57Z</dcterms:created>
  <dcterms:modified xsi:type="dcterms:W3CDTF">2026-05-12T12:28:56Z</dcterms:modified>
</cp:coreProperties>
</file>