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  <p:sldMasterId id="2147483688" r:id="rId3"/>
    <p:sldMasterId id="2147483690" r:id="rId4"/>
  </p:sldMasterIdLst>
  <p:sldIdLst>
    <p:sldId id="286" r:id="rId5"/>
    <p:sldId id="285" r:id="rId6"/>
    <p:sldId id="289" r:id="rId7"/>
    <p:sldId id="290" r:id="rId8"/>
    <p:sldId id="291" r:id="rId9"/>
    <p:sldId id="292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3364017" y="3556111"/>
            <a:ext cx="6264068" cy="593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baseline="0"/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pPr lvl="0"/>
            <a:r>
              <a:rPr lang="de-DE" dirty="0" err="1"/>
              <a:t>Names</a:t>
            </a:r>
            <a:r>
              <a:rPr lang="de-DE" dirty="0"/>
              <a:t> of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7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64017" y="5106971"/>
            <a:ext cx="6264068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Conference title | </a:t>
            </a:r>
            <a:r>
              <a:rPr lang="de-DE" dirty="0" err="1"/>
              <a:t>further</a:t>
            </a:r>
            <a:r>
              <a:rPr lang="de-DE" dirty="0"/>
              <a:t>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64017" y="4300037"/>
            <a:ext cx="6264068" cy="55371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Julius Kühn Institute (JKI) – Federal Research </a:t>
            </a:r>
            <a:r>
              <a:rPr lang="de-DE" dirty="0" err="1"/>
              <a:t>Centre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Cultivated</a:t>
            </a:r>
            <a:r>
              <a:rPr lang="de-DE" dirty="0"/>
              <a:t> Plants,</a:t>
            </a:r>
            <a:br>
              <a:rPr lang="de-DE" dirty="0"/>
            </a:br>
            <a:r>
              <a:rPr lang="de-DE" dirty="0"/>
              <a:t>Institute </a:t>
            </a:r>
            <a:r>
              <a:rPr lang="de-DE" dirty="0" err="1"/>
              <a:t>for</a:t>
            </a:r>
            <a:r>
              <a:rPr lang="de-DE" dirty="0"/>
              <a:t> XY, Straße Nr., </a:t>
            </a:r>
            <a:r>
              <a:rPr lang="de-DE" dirty="0" err="1"/>
              <a:t>postcode</a:t>
            </a:r>
            <a:r>
              <a:rPr lang="de-DE" dirty="0"/>
              <a:t>, </a:t>
            </a:r>
            <a:r>
              <a:rPr lang="de-DE" dirty="0" err="1"/>
              <a:t>city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>
          <a:xfrm>
            <a:off x="3356183" y="1884526"/>
            <a:ext cx="7793052" cy="1520709"/>
          </a:xfrm>
          <a:prstGeom prst="rect">
            <a:avLst/>
          </a:prstGeom>
        </p:spPr>
        <p:txBody>
          <a:bodyPr/>
          <a:lstStyle>
            <a:lvl1pPr>
              <a:lnSpc>
                <a:spcPts val="4000"/>
              </a:lnSpc>
              <a:defRPr sz="4000" baseline="0"/>
            </a:lvl1pPr>
          </a:lstStyle>
          <a:p>
            <a:r>
              <a:rPr lang="de-DE" dirty="0"/>
              <a:t>Title</a:t>
            </a:r>
            <a:br>
              <a:rPr lang="de-DE" dirty="0"/>
            </a:br>
            <a:r>
              <a:rPr lang="de-DE" dirty="0"/>
              <a:t>40 </a:t>
            </a:r>
            <a:r>
              <a:rPr lang="de-DE" dirty="0" err="1"/>
              <a:t>pt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max. 3 </a:t>
            </a:r>
            <a:r>
              <a:rPr lang="de-DE" dirty="0" err="1"/>
              <a:t>rows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2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08045" y="111098"/>
            <a:ext cx="9514417" cy="191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latin typeface="+mj-lt"/>
              </a:defRPr>
            </a:lvl1pPr>
            <a:lvl2pPr marL="457200" indent="0">
              <a:buNone/>
              <a:defRPr sz="1200">
                <a:latin typeface="+mj-lt"/>
              </a:defRPr>
            </a:lvl2pPr>
            <a:lvl3pPr marL="914400" indent="0">
              <a:buNone/>
              <a:defRPr sz="1200">
                <a:latin typeface="+mj-lt"/>
              </a:defRPr>
            </a:lvl3pPr>
            <a:lvl4pPr marL="1371600" indent="0">
              <a:buNone/>
              <a:defRPr sz="1200">
                <a:latin typeface="+mj-lt"/>
              </a:defRPr>
            </a:lvl4pPr>
            <a:lvl5pPr marL="1828800" indent="0">
              <a:buNone/>
              <a:defRPr sz="1200">
                <a:latin typeface="+mj-lt"/>
              </a:defRPr>
            </a:lvl5pPr>
          </a:lstStyle>
          <a:p>
            <a:pPr lvl="0"/>
            <a:r>
              <a:rPr lang="de-DE" dirty="0"/>
              <a:t>Chapter title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54976" y="6548796"/>
            <a:ext cx="11038381" cy="235462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latin typeface="+mj-lt"/>
              </a:defRPr>
            </a:lvl1pPr>
            <a:lvl2pPr marL="457200" indent="0" algn="r">
              <a:buNone/>
              <a:defRPr sz="1200">
                <a:latin typeface="+mj-lt"/>
              </a:defRPr>
            </a:lvl2pPr>
            <a:lvl3pPr marL="914400" indent="0" algn="r">
              <a:buNone/>
              <a:defRPr sz="1200">
                <a:latin typeface="+mj-lt"/>
              </a:defRPr>
            </a:lvl3pPr>
            <a:lvl4pPr marL="1371600" indent="0" algn="r">
              <a:buNone/>
              <a:defRPr sz="1200">
                <a:latin typeface="+mj-lt"/>
              </a:defRPr>
            </a:lvl4pPr>
            <a:lvl5pPr marL="1828800" indent="0" algn="r">
              <a:buNone/>
              <a:defRPr sz="1200">
                <a:latin typeface="+mj-lt"/>
              </a:defRPr>
            </a:lvl5pPr>
          </a:lstStyle>
          <a:p>
            <a:r>
              <a:rPr lang="de-DE" dirty="0"/>
              <a:t>Author | Event | Date </a:t>
            </a:r>
            <a:r>
              <a:rPr lang="de-DE" dirty="0" err="1"/>
              <a:t>and</a:t>
            </a:r>
            <a:r>
              <a:rPr lang="de-DE" dirty="0"/>
              <a:t>/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page</a:t>
            </a:r>
            <a:endParaRPr lang="de-DE" dirty="0"/>
          </a:p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525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074607" y="1818048"/>
            <a:ext cx="9468464" cy="1587160"/>
          </a:xfrm>
          <a:prstGeom prst="rect">
            <a:avLst/>
          </a:prstGeom>
        </p:spPr>
        <p:txBody>
          <a:bodyPr anchor="b"/>
          <a:lstStyle>
            <a:lvl1pPr algn="l">
              <a:defRPr sz="3200" b="0" cap="none" baseline="0">
                <a:solidFill>
                  <a:schemeClr val="accent3"/>
                </a:solidFill>
              </a:defRPr>
            </a:lvl1pPr>
          </a:lstStyle>
          <a:p>
            <a:r>
              <a:rPr lang="de-DE" dirty="0"/>
              <a:t>Optional: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chapter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02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25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10213934" y="6557918"/>
            <a:ext cx="1719830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350" b="1" dirty="0">
                <a:solidFill>
                  <a:schemeClr val="accent2"/>
                </a:solidFill>
                <a:cs typeface="+mn-cs"/>
              </a:rPr>
              <a:t>www.julius-kuehn.de</a:t>
            </a:r>
            <a:endParaRPr lang="de-DE" sz="1350" dirty="0">
              <a:solidFill>
                <a:schemeClr val="accent2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9518"/>
            <a:ext cx="3483865" cy="5268482"/>
          </a:xfrm>
          <a:prstGeom prst="rect">
            <a:avLst/>
          </a:prstGeom>
        </p:spPr>
      </p:pic>
      <p:cxnSp>
        <p:nvCxnSpPr>
          <p:cNvPr id="4" name="Gerader Verbinder 3"/>
          <p:cNvCxnSpPr/>
          <p:nvPr userDrawn="1"/>
        </p:nvCxnSpPr>
        <p:spPr>
          <a:xfrm>
            <a:off x="11000602" y="526256"/>
            <a:ext cx="0" cy="571017"/>
          </a:xfrm>
          <a:prstGeom prst="line">
            <a:avLst/>
          </a:prstGeom>
          <a:ln w="28575">
            <a:solidFill>
              <a:srgbClr val="17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 userDrawn="1"/>
        </p:nvCxnSpPr>
        <p:spPr>
          <a:xfrm>
            <a:off x="11000602" y="238897"/>
            <a:ext cx="0" cy="213541"/>
          </a:xfrm>
          <a:prstGeom prst="line">
            <a:avLst/>
          </a:prstGeom>
          <a:ln w="28575">
            <a:solidFill>
              <a:srgbClr val="17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9691" y="257203"/>
            <a:ext cx="611903" cy="84007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302" y="238897"/>
            <a:ext cx="1386211" cy="86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1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/>
          <p:cNvCxnSpPr/>
          <p:nvPr userDrawn="1"/>
        </p:nvCxnSpPr>
        <p:spPr>
          <a:xfrm>
            <a:off x="251651" y="370554"/>
            <a:ext cx="10863578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 userDrawn="1"/>
        </p:nvCxnSpPr>
        <p:spPr>
          <a:xfrm>
            <a:off x="11211023" y="370553"/>
            <a:ext cx="216000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 rot="10800000">
            <a:off x="481558" y="6503265"/>
            <a:ext cx="11419797" cy="1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 rot="10800000">
            <a:off x="169764" y="6503266"/>
            <a:ext cx="216000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994" y="167055"/>
            <a:ext cx="621012" cy="39276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64" y="6610350"/>
            <a:ext cx="658911" cy="12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590599"/>
            <a:ext cx="3487214" cy="526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7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850" y="326586"/>
            <a:ext cx="3483150" cy="6531414"/>
          </a:xfrm>
          <a:prstGeom prst="rect">
            <a:avLst/>
          </a:prstGeom>
        </p:spPr>
      </p:pic>
      <p:sp>
        <p:nvSpPr>
          <p:cNvPr id="27" name="Titel 1"/>
          <p:cNvSpPr txBox="1">
            <a:spLocks/>
          </p:cNvSpPr>
          <p:nvPr userDrawn="1"/>
        </p:nvSpPr>
        <p:spPr>
          <a:xfrm>
            <a:off x="767101" y="1561674"/>
            <a:ext cx="9468464" cy="158716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 cap="none" baseline="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you for your attention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86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8953576" y="6512675"/>
            <a:ext cx="1495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" dirty="0"/>
              <a:t>This </a:t>
            </a:r>
            <a:r>
              <a:rPr lang="de-DE" sz="600" dirty="0" err="1"/>
              <a:t>work</a:t>
            </a:r>
            <a:r>
              <a:rPr lang="de-DE" sz="600" dirty="0"/>
              <a:t> </a:t>
            </a:r>
            <a:r>
              <a:rPr lang="de-DE" sz="600" dirty="0" err="1"/>
              <a:t>is</a:t>
            </a:r>
            <a:r>
              <a:rPr lang="de-DE" sz="600" dirty="0"/>
              <a:t> </a:t>
            </a:r>
            <a:r>
              <a:rPr lang="de-DE" sz="600" dirty="0" err="1"/>
              <a:t>licensed</a:t>
            </a:r>
            <a:r>
              <a:rPr lang="de-DE" sz="600" dirty="0"/>
              <a:t> </a:t>
            </a:r>
            <a:r>
              <a:rPr lang="de-DE" sz="600" dirty="0" err="1"/>
              <a:t>under</a:t>
            </a:r>
            <a:r>
              <a:rPr lang="de-DE" sz="600" dirty="0"/>
              <a:t> a </a:t>
            </a:r>
            <a:r>
              <a:rPr lang="de-DE" sz="600" dirty="0" err="1"/>
              <a:t>creative</a:t>
            </a:r>
            <a:r>
              <a:rPr lang="de-DE" sz="600" dirty="0"/>
              <a:t> </a:t>
            </a:r>
            <a:r>
              <a:rPr lang="de-DE" sz="600" dirty="0" err="1"/>
              <a:t>commons</a:t>
            </a:r>
            <a:r>
              <a:rPr lang="de-DE" sz="600" dirty="0"/>
              <a:t> </a:t>
            </a:r>
            <a:r>
              <a:rPr lang="de-DE" sz="600" dirty="0" err="1"/>
              <a:t>attribution</a:t>
            </a:r>
            <a:r>
              <a:rPr lang="de-DE" sz="600" dirty="0"/>
              <a:t> 4.0 </a:t>
            </a:r>
            <a:r>
              <a:rPr lang="de-DE" sz="600" dirty="0" err="1"/>
              <a:t>license</a:t>
            </a:r>
            <a:r>
              <a:rPr lang="de-DE" sz="600" dirty="0"/>
              <a:t>.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2985" y="6253091"/>
            <a:ext cx="799968" cy="25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1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69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08045" y="5503247"/>
            <a:ext cx="68547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Body </a:t>
            </a:r>
            <a:r>
              <a:rPr lang="de-DE" sz="2200" dirty="0" err="1"/>
              <a:t>text</a:t>
            </a:r>
            <a:r>
              <a:rPr lang="de-DE" sz="2200" dirty="0"/>
              <a:t>: Calibri, 20–22 </a:t>
            </a:r>
            <a:r>
              <a:rPr lang="de-DE" sz="2200" dirty="0" err="1"/>
              <a:t>pt</a:t>
            </a:r>
            <a:endParaRPr lang="de-DE" sz="2200" dirty="0"/>
          </a:p>
        </p:txBody>
      </p:sp>
      <p:sp>
        <p:nvSpPr>
          <p:cNvPr id="5" name="Textfeld 4"/>
          <p:cNvSpPr txBox="1"/>
          <p:nvPr/>
        </p:nvSpPr>
        <p:spPr>
          <a:xfrm>
            <a:off x="308045" y="619467"/>
            <a:ext cx="68547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/>
              <a:t>Recommendations</a:t>
            </a:r>
            <a:r>
              <a:rPr lang="de-DE" sz="2600" dirty="0"/>
              <a:t> </a:t>
            </a:r>
            <a:r>
              <a:rPr lang="de-DE" sz="2600" dirty="0" err="1"/>
              <a:t>for</a:t>
            </a:r>
            <a:r>
              <a:rPr lang="de-DE" sz="2600" dirty="0"/>
              <a:t> </a:t>
            </a:r>
            <a:r>
              <a:rPr lang="de-DE" sz="2600" dirty="0" err="1"/>
              <a:t>font</a:t>
            </a:r>
            <a:r>
              <a:rPr lang="de-DE" sz="2600" dirty="0"/>
              <a:t> </a:t>
            </a:r>
            <a:r>
              <a:rPr lang="de-DE" sz="2600" dirty="0" err="1"/>
              <a:t>sizes</a:t>
            </a:r>
            <a:endParaRPr lang="de-DE" sz="2600" dirty="0"/>
          </a:p>
        </p:txBody>
      </p:sp>
      <p:sp>
        <p:nvSpPr>
          <p:cNvPr id="6" name="Textfeld 5"/>
          <p:cNvSpPr txBox="1"/>
          <p:nvPr/>
        </p:nvSpPr>
        <p:spPr>
          <a:xfrm>
            <a:off x="308045" y="1231581"/>
            <a:ext cx="10845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accent2"/>
                </a:solidFill>
              </a:rPr>
              <a:t>H1: Calibri 40 </a:t>
            </a:r>
            <a:r>
              <a:rPr lang="de-DE" sz="4000" b="1" dirty="0" err="1">
                <a:solidFill>
                  <a:schemeClr val="accent2"/>
                </a:solidFill>
              </a:rPr>
              <a:t>pt</a:t>
            </a:r>
            <a:r>
              <a:rPr lang="de-DE" sz="4000" b="1" dirty="0">
                <a:solidFill>
                  <a:schemeClr val="accent2"/>
                </a:solidFill>
              </a:rPr>
              <a:t> | </a:t>
            </a:r>
            <a:r>
              <a:rPr lang="de-DE" sz="4000" b="1" dirty="0" err="1">
                <a:solidFill>
                  <a:schemeClr val="accent2"/>
                </a:solidFill>
              </a:rPr>
              <a:t>bold</a:t>
            </a:r>
            <a:r>
              <a:rPr lang="de-DE" sz="4000" b="1" dirty="0">
                <a:solidFill>
                  <a:schemeClr val="accent2"/>
                </a:solidFill>
              </a:rPr>
              <a:t> |Farbe R 34 G 105 B 170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08045" y="2035746"/>
            <a:ext cx="8207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>
                <a:solidFill>
                  <a:schemeClr val="accent3"/>
                </a:solidFill>
              </a:rPr>
              <a:t>H2: Calibri 30 </a:t>
            </a:r>
            <a:r>
              <a:rPr lang="de-DE" sz="3000" b="1" dirty="0" err="1">
                <a:solidFill>
                  <a:schemeClr val="accent3"/>
                </a:solidFill>
              </a:rPr>
              <a:t>pt</a:t>
            </a:r>
            <a:r>
              <a:rPr lang="de-DE" sz="3000" b="1" dirty="0">
                <a:solidFill>
                  <a:schemeClr val="accent3"/>
                </a:solidFill>
              </a:rPr>
              <a:t> | </a:t>
            </a:r>
            <a:r>
              <a:rPr lang="de-DE" sz="3000" b="1" dirty="0" err="1">
                <a:solidFill>
                  <a:schemeClr val="accent3"/>
                </a:solidFill>
              </a:rPr>
              <a:t>bold</a:t>
            </a:r>
            <a:r>
              <a:rPr lang="de-DE" sz="3000" b="1" dirty="0">
                <a:solidFill>
                  <a:schemeClr val="accent3"/>
                </a:solidFill>
              </a:rPr>
              <a:t> | Farbe R 25 G 135 B 201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08045" y="2681245"/>
            <a:ext cx="8502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chemeClr val="accent3"/>
                </a:solidFill>
              </a:rPr>
              <a:t>H3: Calibri 26 </a:t>
            </a:r>
            <a:r>
              <a:rPr lang="de-DE" sz="3000" dirty="0" err="1">
                <a:solidFill>
                  <a:schemeClr val="accent3"/>
                </a:solidFill>
              </a:rPr>
              <a:t>pt</a:t>
            </a:r>
            <a:r>
              <a:rPr lang="de-DE" sz="3000" dirty="0">
                <a:solidFill>
                  <a:schemeClr val="accent3"/>
                </a:solidFill>
              </a:rPr>
              <a:t> | </a:t>
            </a:r>
            <a:r>
              <a:rPr lang="de-DE" sz="3000" dirty="0" err="1">
                <a:solidFill>
                  <a:schemeClr val="accent3"/>
                </a:solidFill>
              </a:rPr>
              <a:t>regular</a:t>
            </a:r>
            <a:r>
              <a:rPr lang="de-DE" sz="3000" dirty="0">
                <a:solidFill>
                  <a:schemeClr val="accent3"/>
                </a:solidFill>
              </a:rPr>
              <a:t> | Farbe R 25 G 135 B 201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08045" y="3278802"/>
            <a:ext cx="10845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tx2"/>
                </a:solidFill>
              </a:rPr>
              <a:t>H1: Calibri 40 </a:t>
            </a:r>
            <a:r>
              <a:rPr lang="de-DE" sz="4000" b="1" dirty="0" err="1">
                <a:solidFill>
                  <a:schemeClr val="tx2"/>
                </a:solidFill>
              </a:rPr>
              <a:t>pt</a:t>
            </a:r>
            <a:r>
              <a:rPr lang="de-DE" sz="4000" b="1" dirty="0">
                <a:solidFill>
                  <a:schemeClr val="tx2"/>
                </a:solidFill>
              </a:rPr>
              <a:t> | </a:t>
            </a:r>
            <a:r>
              <a:rPr lang="de-DE" sz="4000" b="1" dirty="0" err="1">
                <a:solidFill>
                  <a:schemeClr val="tx2"/>
                </a:solidFill>
              </a:rPr>
              <a:t>bold</a:t>
            </a:r>
            <a:r>
              <a:rPr lang="de-DE" sz="4000" b="1" dirty="0">
                <a:solidFill>
                  <a:schemeClr val="tx2"/>
                </a:solidFill>
              </a:rPr>
              <a:t> |Farbe R 117 G 185 B 82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308045" y="4082967"/>
            <a:ext cx="8502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>
                <a:solidFill>
                  <a:schemeClr val="bg2"/>
                </a:solidFill>
              </a:rPr>
              <a:t>H2: Calibri 30 </a:t>
            </a:r>
            <a:r>
              <a:rPr lang="de-DE" sz="3000" b="1" dirty="0" err="1">
                <a:solidFill>
                  <a:schemeClr val="bg2"/>
                </a:solidFill>
              </a:rPr>
              <a:t>pt</a:t>
            </a:r>
            <a:r>
              <a:rPr lang="de-DE" sz="3000" b="1" dirty="0">
                <a:solidFill>
                  <a:schemeClr val="bg2"/>
                </a:solidFill>
              </a:rPr>
              <a:t> | </a:t>
            </a:r>
            <a:r>
              <a:rPr lang="de-DE" sz="3000" b="1" dirty="0" err="1">
                <a:solidFill>
                  <a:schemeClr val="bg2"/>
                </a:solidFill>
              </a:rPr>
              <a:t>bold</a:t>
            </a:r>
            <a:r>
              <a:rPr lang="de-DE" sz="3000" b="1" dirty="0">
                <a:solidFill>
                  <a:schemeClr val="bg2"/>
                </a:solidFill>
              </a:rPr>
              <a:t> | Farbe </a:t>
            </a:r>
            <a:r>
              <a:rPr lang="pt-BR" sz="3000" b="1" dirty="0">
                <a:solidFill>
                  <a:schemeClr val="bg2"/>
                </a:solidFill>
              </a:rPr>
              <a:t>R 185 G 214 B 156</a:t>
            </a:r>
            <a:endParaRPr lang="de-DE" sz="3000" b="1" dirty="0">
              <a:solidFill>
                <a:schemeClr val="bg2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08045" y="4769324"/>
            <a:ext cx="8855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chemeClr val="bg2"/>
                </a:solidFill>
              </a:rPr>
              <a:t>H3: Calibri 26 </a:t>
            </a:r>
            <a:r>
              <a:rPr lang="de-DE" sz="3000" dirty="0" err="1">
                <a:solidFill>
                  <a:schemeClr val="bg2"/>
                </a:solidFill>
              </a:rPr>
              <a:t>pt</a:t>
            </a:r>
            <a:r>
              <a:rPr lang="de-DE" sz="3000" dirty="0">
                <a:solidFill>
                  <a:schemeClr val="bg2"/>
                </a:solidFill>
              </a:rPr>
              <a:t> | </a:t>
            </a:r>
            <a:r>
              <a:rPr lang="de-DE" sz="3000" dirty="0" err="1">
                <a:solidFill>
                  <a:schemeClr val="bg2"/>
                </a:solidFill>
              </a:rPr>
              <a:t>regular</a:t>
            </a:r>
            <a:r>
              <a:rPr lang="de-DE" sz="3000" dirty="0">
                <a:solidFill>
                  <a:schemeClr val="bg2"/>
                </a:solidFill>
              </a:rPr>
              <a:t> | Farbe </a:t>
            </a:r>
            <a:r>
              <a:rPr lang="pt-BR" sz="3000" dirty="0">
                <a:solidFill>
                  <a:schemeClr val="bg2"/>
                </a:solidFill>
              </a:rPr>
              <a:t>R 185 G 214 B 156</a:t>
            </a:r>
            <a:endParaRPr lang="de-DE" sz="3000" dirty="0">
              <a:solidFill>
                <a:schemeClr val="bg2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027778" y="4964663"/>
            <a:ext cx="1564147" cy="3586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0027777" y="5370763"/>
            <a:ext cx="1564147" cy="36672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6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0027777" y="5806421"/>
            <a:ext cx="1564147" cy="345231"/>
          </a:xfrm>
          <a:prstGeom prst="rect">
            <a:avLst/>
          </a:prstGeom>
          <a:solidFill>
            <a:schemeClr val="accent6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9992094" y="4446422"/>
            <a:ext cx="178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Clours</a:t>
            </a:r>
            <a:r>
              <a:rPr lang="de-DE" sz="1400" dirty="0"/>
              <a:t> | Highlights | Elements | Boxes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10224689" y="5409277"/>
            <a:ext cx="131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255 G 204 B 0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10043713" y="5823089"/>
            <a:ext cx="1548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255 G 204 B 0 54%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10137386" y="5005492"/>
            <a:ext cx="1402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191 G 191 B 191</a:t>
            </a:r>
          </a:p>
        </p:txBody>
      </p:sp>
    </p:spTree>
    <p:extLst>
      <p:ext uri="{BB962C8B-B14F-4D97-AF65-F5344CB8AC3E}">
        <p14:creationId xmlns:p14="http://schemas.microsoft.com/office/powerpoint/2010/main" val="868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62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356183" y="1884526"/>
            <a:ext cx="6271902" cy="1418363"/>
          </a:xfrm>
        </p:spPr>
        <p:txBody>
          <a:bodyPr/>
          <a:lstStyle/>
          <a:p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93"/>
          <a:stretch/>
        </p:blipFill>
        <p:spPr>
          <a:xfrm>
            <a:off x="5247556" y="296503"/>
            <a:ext cx="3401144" cy="1437047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18" y="2072072"/>
            <a:ext cx="2119745" cy="1695775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9756603" y="1770146"/>
            <a:ext cx="1891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In </a:t>
            </a:r>
            <a:r>
              <a:rPr lang="de-DE" sz="1600" b="1" dirty="0" err="1"/>
              <a:t>Cooperation</a:t>
            </a:r>
            <a:endParaRPr lang="de-DE" sz="16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18" y="3592071"/>
            <a:ext cx="2119745" cy="1695775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09089" y="533435"/>
            <a:ext cx="4914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Example</a:t>
            </a:r>
            <a:r>
              <a:rPr lang="de-DE" sz="2000" dirty="0"/>
              <a:t> of title </a:t>
            </a:r>
            <a:r>
              <a:rPr lang="de-DE" sz="2000" dirty="0" err="1"/>
              <a:t>page</a:t>
            </a:r>
            <a:r>
              <a:rPr lang="de-DE" sz="2000" dirty="0"/>
              <a:t>…</a:t>
            </a:r>
          </a:p>
          <a:p>
            <a:r>
              <a:rPr lang="de-DE" sz="2000" dirty="0" err="1"/>
              <a:t>with</a:t>
            </a:r>
            <a:r>
              <a:rPr lang="de-DE" sz="2000" dirty="0"/>
              <a:t> BMLEH </a:t>
            </a:r>
            <a:r>
              <a:rPr lang="de-DE" sz="2000" dirty="0" err="1"/>
              <a:t>or</a:t>
            </a:r>
            <a:r>
              <a:rPr lang="de-DE" sz="2000" dirty="0"/>
              <a:t> </a:t>
            </a:r>
            <a:r>
              <a:rPr lang="de-DE" sz="2000" dirty="0" err="1"/>
              <a:t>other</a:t>
            </a:r>
            <a:r>
              <a:rPr lang="de-DE" sz="2000" dirty="0"/>
              <a:t> </a:t>
            </a:r>
            <a:r>
              <a:rPr lang="de-DE" sz="2000" dirty="0" err="1"/>
              <a:t>institutions</a:t>
            </a:r>
            <a:r>
              <a:rPr lang="de-DE" sz="20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7069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031345" y="352402"/>
            <a:ext cx="8315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Example</a:t>
            </a:r>
            <a:r>
              <a:rPr lang="de-DE" sz="2000" dirty="0"/>
              <a:t>: Slide </a:t>
            </a:r>
            <a:r>
              <a:rPr lang="de-DE" sz="2000" dirty="0" err="1"/>
              <a:t>before</a:t>
            </a:r>
            <a:r>
              <a:rPr lang="de-DE" sz="2000" dirty="0"/>
              <a:t> last </a:t>
            </a:r>
            <a:r>
              <a:rPr lang="de-DE" sz="2000" dirty="0" err="1"/>
              <a:t>slide</a:t>
            </a:r>
            <a:r>
              <a:rPr lang="de-DE" sz="2000" dirty="0"/>
              <a:t>: In </a:t>
            </a:r>
            <a:r>
              <a:rPr lang="de-DE" sz="2000" dirty="0" err="1"/>
              <a:t>Cooperation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…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376" y="716138"/>
            <a:ext cx="3401144" cy="165546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03" y="5043221"/>
            <a:ext cx="2119745" cy="169577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203" y="5043220"/>
            <a:ext cx="2119745" cy="169577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1537" y="5024170"/>
            <a:ext cx="2115495" cy="169483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503821"/>
            <a:ext cx="6800850" cy="273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068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784959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FDE88D2B-8075-48CA-9F2D-FA063D0C3062}"/>
    </a:ext>
  </a:extLst>
</a:theme>
</file>

<file path=ppt/theme/theme2.xml><?xml version="1.0" encoding="utf-8"?>
<a:theme xmlns:a="http://schemas.openxmlformats.org/drawingml/2006/main" name="1_Benutzerdefiniertes Design">
  <a:themeElements>
    <a:clrScheme name="Benutzerdefiniert 1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DB5E661A-D90E-4366-BC34-12620BFAA318}"/>
    </a:ext>
  </a:extLst>
</a:theme>
</file>

<file path=ppt/theme/theme3.xml><?xml version="1.0" encoding="utf-8"?>
<a:theme xmlns:a="http://schemas.openxmlformats.org/drawingml/2006/main" name="2_Benutzerdefiniertes Design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005832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602945A6-8345-46FB-A37E-15345DBE8140}"/>
    </a:ext>
  </a:extLst>
</a:theme>
</file>

<file path=ppt/theme/theme4.xml><?xml version="1.0" encoding="utf-8"?>
<a:theme xmlns:a="http://schemas.openxmlformats.org/drawingml/2006/main" name="3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02D424A3-D319-428A-9F92-B043FC5027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JKI_Master_Praesentation_2025-16zu9-gruen-1</Template>
  <TotalTime>0</TotalTime>
  <Words>164</Words>
  <Application>Microsoft Office PowerPoint</Application>
  <PresentationFormat>Breitbild</PresentationFormat>
  <Paragraphs>17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Benutzerdefiniertes Design</vt:lpstr>
      <vt:lpstr>1_Benutzerdefiniertes Design</vt:lpstr>
      <vt:lpstr>2_Benutzerdefiniertes Design</vt:lpstr>
      <vt:lpstr>3_Benutzerdefiniertes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JKIQLB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Hühnlein, Anja</dc:creator>
  <cp:lastModifiedBy>Hühnlein, Anja</cp:lastModifiedBy>
  <cp:revision>3</cp:revision>
  <dcterms:created xsi:type="dcterms:W3CDTF">2025-06-19T11:45:57Z</dcterms:created>
  <dcterms:modified xsi:type="dcterms:W3CDTF">2026-05-12T12:29:38Z</dcterms:modified>
</cp:coreProperties>
</file>